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570792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75C9576-E725-2A4A-46FA-5100C3B2127E}" name="Salma Dehbi" initials="SD" userId="S::Salma.Dehbi@fr.ey.com::e4074a54-c13b-4926-adbb-61deed3aeb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255E"/>
    <a:srgbClr val="FCE2EA"/>
    <a:srgbClr val="74CB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09FC291-038A-49F3-BF16-E09F08289112}" v="69" dt="2024-11-29T13:40:51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2.xml"/><Relationship Id="rId5" Type="http://schemas.openxmlformats.org/officeDocument/2006/relationships/theme" Target="theme/theme1.xml"/><Relationship Id="rId10" Type="http://schemas.openxmlformats.org/officeDocument/2006/relationships/customXml" Target="../customXml/item1.xml"/><Relationship Id="rId4" Type="http://schemas.openxmlformats.org/officeDocument/2006/relationships/viewProps" Target="view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CAMER, Vincent (DNS)" userId="ac17c7b1-4433-4a8f-af79-e54a0c29ae83" providerId="ADAL" clId="{309FC291-038A-49F3-BF16-E09F08289112}"/>
    <pc:docChg chg="undo custSel modSld">
      <pc:chgData name="VERCAMER, Vincent (DNS)" userId="ac17c7b1-4433-4a8f-af79-e54a0c29ae83" providerId="ADAL" clId="{309FC291-038A-49F3-BF16-E09F08289112}" dt="2024-11-29T13:48:21.682" v="410" actId="1076"/>
      <pc:docMkLst>
        <pc:docMk/>
      </pc:docMkLst>
      <pc:sldChg chg="addSp delSp modSp mod delCm modCm">
        <pc:chgData name="VERCAMER, Vincent (DNS)" userId="ac17c7b1-4433-4a8f-af79-e54a0c29ae83" providerId="ADAL" clId="{309FC291-038A-49F3-BF16-E09F08289112}" dt="2024-11-29T13:48:21.682" v="410" actId="1076"/>
        <pc:sldMkLst>
          <pc:docMk/>
          <pc:sldMk cId="3542801633" sldId="2145707929"/>
        </pc:sldMkLst>
        <pc:spChg chg="mod">
          <ac:chgData name="VERCAMER, Vincent (DNS)" userId="ac17c7b1-4433-4a8f-af79-e54a0c29ae83" providerId="ADAL" clId="{309FC291-038A-49F3-BF16-E09F08289112}" dt="2024-11-29T13:43:51.915" v="398" actId="20577"/>
          <ac:spMkLst>
            <pc:docMk/>
            <pc:sldMk cId="3542801633" sldId="2145707929"/>
            <ac:spMk id="2" creationId="{87463B8D-94D3-908A-1618-6DCA938B2AE5}"/>
          </ac:spMkLst>
        </pc:spChg>
        <pc:spChg chg="mod">
          <ac:chgData name="VERCAMER, Vincent (DNS)" userId="ac17c7b1-4433-4a8f-af79-e54a0c29ae83" providerId="ADAL" clId="{309FC291-038A-49F3-BF16-E09F08289112}" dt="2024-11-29T13:41:46.484" v="361" actId="1035"/>
          <ac:spMkLst>
            <pc:docMk/>
            <pc:sldMk cId="3542801633" sldId="2145707929"/>
            <ac:spMk id="4" creationId="{DA93AFCC-082F-7BFA-551C-566CAA57B8FE}"/>
          </ac:spMkLst>
        </pc:spChg>
        <pc:spChg chg="add del">
          <ac:chgData name="VERCAMER, Vincent (DNS)" userId="ac17c7b1-4433-4a8f-af79-e54a0c29ae83" providerId="ADAL" clId="{309FC291-038A-49F3-BF16-E09F08289112}" dt="2024-11-29T13:27:32.805" v="35" actId="22"/>
          <ac:spMkLst>
            <pc:docMk/>
            <pc:sldMk cId="3542801633" sldId="2145707929"/>
            <ac:spMk id="5" creationId="{C8790A6D-7113-85F7-D778-F6033E0784A4}"/>
          </ac:spMkLst>
        </pc:spChg>
        <pc:spChg chg="mod">
          <ac:chgData name="VERCAMER, Vincent (DNS)" userId="ac17c7b1-4433-4a8f-af79-e54a0c29ae83" providerId="ADAL" clId="{309FC291-038A-49F3-BF16-E09F08289112}" dt="2024-11-29T13:41:46.484" v="361" actId="1035"/>
          <ac:spMkLst>
            <pc:docMk/>
            <pc:sldMk cId="3542801633" sldId="2145707929"/>
            <ac:spMk id="6" creationId="{5AB9F86B-0F44-3C21-8BF2-955F917B15DE}"/>
          </ac:spMkLst>
        </pc:spChg>
        <pc:spChg chg="del">
          <ac:chgData name="VERCAMER, Vincent (DNS)" userId="ac17c7b1-4433-4a8f-af79-e54a0c29ae83" providerId="ADAL" clId="{309FC291-038A-49F3-BF16-E09F08289112}" dt="2024-11-29T13:47:21.138" v="404" actId="478"/>
          <ac:spMkLst>
            <pc:docMk/>
            <pc:sldMk cId="3542801633" sldId="2145707929"/>
            <ac:spMk id="7" creationId="{658654D8-EFAE-62A1-E78B-B6143DA43EF4}"/>
          </ac:spMkLst>
        </pc:spChg>
        <pc:spChg chg="add mod">
          <ac:chgData name="VERCAMER, Vincent (DNS)" userId="ac17c7b1-4433-4a8f-af79-e54a0c29ae83" providerId="ADAL" clId="{309FC291-038A-49F3-BF16-E09F08289112}" dt="2024-11-29T13:41:46.484" v="361" actId="1035"/>
          <ac:spMkLst>
            <pc:docMk/>
            <pc:sldMk cId="3542801633" sldId="2145707929"/>
            <ac:spMk id="9" creationId="{C96A03B8-ADA9-4A9A-15CA-4134F37D6BE1}"/>
          </ac:spMkLst>
        </pc:spChg>
        <pc:spChg chg="add mod">
          <ac:chgData name="VERCAMER, Vincent (DNS)" userId="ac17c7b1-4433-4a8f-af79-e54a0c29ae83" providerId="ADAL" clId="{309FC291-038A-49F3-BF16-E09F08289112}" dt="2024-11-29T13:41:46.484" v="361" actId="1035"/>
          <ac:spMkLst>
            <pc:docMk/>
            <pc:sldMk cId="3542801633" sldId="2145707929"/>
            <ac:spMk id="10" creationId="{608A66BC-E744-7316-F2D7-68B76F4A2166}"/>
          </ac:spMkLst>
        </pc:spChg>
        <pc:spChg chg="add mod">
          <ac:chgData name="VERCAMER, Vincent (DNS)" userId="ac17c7b1-4433-4a8f-af79-e54a0c29ae83" providerId="ADAL" clId="{309FC291-038A-49F3-BF16-E09F08289112}" dt="2024-11-29T13:41:46.484" v="361" actId="1035"/>
          <ac:spMkLst>
            <pc:docMk/>
            <pc:sldMk cId="3542801633" sldId="2145707929"/>
            <ac:spMk id="11" creationId="{CA55458F-1412-9990-FBF3-4985009829BC}"/>
          </ac:spMkLst>
        </pc:spChg>
        <pc:spChg chg="add mod">
          <ac:chgData name="VERCAMER, Vincent (DNS)" userId="ac17c7b1-4433-4a8f-af79-e54a0c29ae83" providerId="ADAL" clId="{309FC291-038A-49F3-BF16-E09F08289112}" dt="2024-11-29T13:41:46.484" v="361" actId="1035"/>
          <ac:spMkLst>
            <pc:docMk/>
            <pc:sldMk cId="3542801633" sldId="2145707929"/>
            <ac:spMk id="12" creationId="{9B796165-9DCD-B4E7-A796-253DBFF37436}"/>
          </ac:spMkLst>
        </pc:spChg>
        <pc:spChg chg="add mod">
          <ac:chgData name="VERCAMER, Vincent (DNS)" userId="ac17c7b1-4433-4a8f-af79-e54a0c29ae83" providerId="ADAL" clId="{309FC291-038A-49F3-BF16-E09F08289112}" dt="2024-11-29T13:41:46.484" v="361" actId="1035"/>
          <ac:spMkLst>
            <pc:docMk/>
            <pc:sldMk cId="3542801633" sldId="2145707929"/>
            <ac:spMk id="13" creationId="{53C0ADE5-8A08-B2D6-2A33-52B6D30862DE}"/>
          </ac:spMkLst>
        </pc:spChg>
        <pc:spChg chg="add mod">
          <ac:chgData name="VERCAMER, Vincent (DNS)" userId="ac17c7b1-4433-4a8f-af79-e54a0c29ae83" providerId="ADAL" clId="{309FC291-038A-49F3-BF16-E09F08289112}" dt="2024-11-29T13:41:46.484" v="361" actId="1035"/>
          <ac:spMkLst>
            <pc:docMk/>
            <pc:sldMk cId="3542801633" sldId="2145707929"/>
            <ac:spMk id="14" creationId="{8E0B3427-77A2-62F7-B6C9-DE1CA325FF1F}"/>
          </ac:spMkLst>
        </pc:spChg>
        <pc:spChg chg="add mod">
          <ac:chgData name="VERCAMER, Vincent (DNS)" userId="ac17c7b1-4433-4a8f-af79-e54a0c29ae83" providerId="ADAL" clId="{309FC291-038A-49F3-BF16-E09F08289112}" dt="2024-11-29T13:41:46.484" v="361" actId="1035"/>
          <ac:spMkLst>
            <pc:docMk/>
            <pc:sldMk cId="3542801633" sldId="2145707929"/>
            <ac:spMk id="15" creationId="{F6A44F4D-7182-836C-C1CA-95B299F13670}"/>
          </ac:spMkLst>
        </pc:spChg>
        <pc:spChg chg="add mod">
          <ac:chgData name="VERCAMER, Vincent (DNS)" userId="ac17c7b1-4433-4a8f-af79-e54a0c29ae83" providerId="ADAL" clId="{309FC291-038A-49F3-BF16-E09F08289112}" dt="2024-11-29T13:41:46.484" v="361" actId="1035"/>
          <ac:spMkLst>
            <pc:docMk/>
            <pc:sldMk cId="3542801633" sldId="2145707929"/>
            <ac:spMk id="16" creationId="{7A5EA2BA-0079-869F-34A5-5CE720796C2B}"/>
          </ac:spMkLst>
        </pc:spChg>
        <pc:spChg chg="add mod">
          <ac:chgData name="VERCAMER, Vincent (DNS)" userId="ac17c7b1-4433-4a8f-af79-e54a0c29ae83" providerId="ADAL" clId="{309FC291-038A-49F3-BF16-E09F08289112}" dt="2024-11-29T13:48:21.682" v="410" actId="1076"/>
          <ac:spMkLst>
            <pc:docMk/>
            <pc:sldMk cId="3542801633" sldId="2145707929"/>
            <ac:spMk id="17" creationId="{48148316-3D0C-8E61-F989-0E8293740C57}"/>
          </ac:spMkLst>
        </pc:spChg>
        <pc:picChg chg="mod ord">
          <ac:chgData name="VERCAMER, Vincent (DNS)" userId="ac17c7b1-4433-4a8f-af79-e54a0c29ae83" providerId="ADAL" clId="{309FC291-038A-49F3-BF16-E09F08289112}" dt="2024-11-29T13:47:30.269" v="406" actId="14100"/>
          <ac:picMkLst>
            <pc:docMk/>
            <pc:sldMk cId="3542801633" sldId="2145707929"/>
            <ac:picMk id="8" creationId="{DF5141A5-A3C1-4D2A-C1F0-B37441DCF574}"/>
          </ac:picMkLst>
        </pc:picChg>
        <pc:picChg chg="add mod">
          <ac:chgData name="VERCAMER, Vincent (DNS)" userId="ac17c7b1-4433-4a8f-af79-e54a0c29ae83" providerId="ADAL" clId="{309FC291-038A-49F3-BF16-E09F08289112}" dt="2024-11-29T13:37:03.570" v="169" actId="12789"/>
          <ac:picMkLst>
            <pc:docMk/>
            <pc:sldMk cId="3542801633" sldId="2145707929"/>
            <ac:picMk id="1026" creationId="{E5095709-A7FE-0A8A-1EDE-84541EBF9848}"/>
          </ac:picMkLst>
        </pc:picChg>
        <pc:picChg chg="add mod">
          <ac:chgData name="VERCAMER, Vincent (DNS)" userId="ac17c7b1-4433-4a8f-af79-e54a0c29ae83" providerId="ADAL" clId="{309FC291-038A-49F3-BF16-E09F08289112}" dt="2024-11-29T13:37:03.570" v="169" actId="12789"/>
          <ac:picMkLst>
            <pc:docMk/>
            <pc:sldMk cId="3542801633" sldId="2145707929"/>
            <ac:picMk id="1028" creationId="{E294A8BE-287D-E448-397A-D122EC1547A5}"/>
          </ac:picMkLst>
        </pc:picChg>
        <pc:picChg chg="add mod">
          <ac:chgData name="VERCAMER, Vincent (DNS)" userId="ac17c7b1-4433-4a8f-af79-e54a0c29ae83" providerId="ADAL" clId="{309FC291-038A-49F3-BF16-E09F08289112}" dt="2024-11-29T13:37:03.570" v="169" actId="12789"/>
          <ac:picMkLst>
            <pc:docMk/>
            <pc:sldMk cId="3542801633" sldId="2145707929"/>
            <ac:picMk id="1030" creationId="{DBF633CF-7BB8-C55F-7E80-1F89B04BC017}"/>
          </ac:picMkLst>
        </pc:picChg>
        <pc:picChg chg="add del mod">
          <ac:chgData name="VERCAMER, Vincent (DNS)" userId="ac17c7b1-4433-4a8f-af79-e54a0c29ae83" providerId="ADAL" clId="{309FC291-038A-49F3-BF16-E09F08289112}" dt="2024-11-29T13:36:13.194" v="156" actId="478"/>
          <ac:picMkLst>
            <pc:docMk/>
            <pc:sldMk cId="3542801633" sldId="2145707929"/>
            <ac:picMk id="1032" creationId="{B9E6A8DC-DE8F-8658-2833-C03C59F7838E}"/>
          </ac:picMkLst>
        </pc:picChg>
        <pc:picChg chg="add mod">
          <ac:chgData name="VERCAMER, Vincent (DNS)" userId="ac17c7b1-4433-4a8f-af79-e54a0c29ae83" providerId="ADAL" clId="{309FC291-038A-49F3-BF16-E09F08289112}" dt="2024-11-29T13:37:03.570" v="169" actId="12789"/>
          <ac:picMkLst>
            <pc:docMk/>
            <pc:sldMk cId="3542801633" sldId="2145707929"/>
            <ac:picMk id="1034" creationId="{C76FCE49-6F1D-1864-3D1E-A78C80DBBA8A}"/>
          </ac:picMkLst>
        </pc:picChg>
        <pc:picChg chg="add mod">
          <ac:chgData name="VERCAMER, Vincent (DNS)" userId="ac17c7b1-4433-4a8f-af79-e54a0c29ae83" providerId="ADAL" clId="{309FC291-038A-49F3-BF16-E09F08289112}" dt="2024-11-29T13:37:03.570" v="169" actId="12789"/>
          <ac:picMkLst>
            <pc:docMk/>
            <pc:sldMk cId="3542801633" sldId="2145707929"/>
            <ac:picMk id="1036" creationId="{011BEB65-06E3-26EF-D2FD-60386E1A89BC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VERCAMER, Vincent (DNS)" userId="ac17c7b1-4433-4a8f-af79-e54a0c29ae83" providerId="ADAL" clId="{309FC291-038A-49F3-BF16-E09F08289112}" dt="2024-11-29T13:26:14.656" v="6"/>
              <pc2:cmMkLst xmlns:pc2="http://schemas.microsoft.com/office/powerpoint/2019/9/main/command">
                <pc:docMk/>
                <pc:sldMk cId="3542801633" sldId="2145707929"/>
                <pc2:cmMk id="{5CF69C0E-326B-BB48-8E60-0CE494B7B1C8}"/>
              </pc2:cmMkLst>
            </pc226:cmChg>
          </p:ext>
        </pc:ext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9BB763-C261-3685-524E-2821BBEA6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D5B9C0-0848-0D97-CB11-B2F88DE30A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F277A1C-7D38-7527-10B1-463CDC564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32AC85-CDDA-D7A2-734D-66EC52D1F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4689B38-F118-7A7F-D51D-641D9EF04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917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F14A889-E3DD-0481-108F-5EB5AD2D8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87B5A4-9B9F-002D-8084-E2AF026AD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E71B8B-B34F-523D-D7C3-00FFD8BDD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98C65B-CED3-6F54-04AA-871F2C35A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AC437EE-9531-11E1-5FAC-DC882A582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734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B72EF36-AFE5-EBFF-6D38-BBD2BB08DF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D56B47-5AD3-1490-6183-FC5364537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AE05FB4-A7BE-72E3-C64A-2F21857BA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4049401-1C43-B41C-BA77-0AEC015AC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DF2BB6F-41EF-DC6D-C9B0-AB5377384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04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AD0EAE-AFDE-476D-1AC9-9F65BFFB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53C4E7-1EB5-6CD8-C39B-9629E5D60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7C0EA35-9D3F-CC4B-16E3-A20DA290E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062E04-25D5-DF1A-6806-9BC895556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3BEC6F-28BD-2E1E-B0AB-AC01AB300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281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F293B67-D470-D697-0DE9-0D8E22B413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E44EE7B-DF89-A06C-6AA8-749E03F68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DCC76C-DC6B-F4DF-5558-76073C27D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01D166-82F8-A7FE-8B6E-6C9C05EFF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5AACD1-333A-14BF-F55C-F32C2229E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181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A88B03-6312-4E03-DDDF-1EFF6801C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C5210F-EB49-6571-4E9C-ED64A67B9D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3C260F-E7A8-6CC2-A18B-A488FAE642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5B5EE4-0480-6CB5-FBD4-F9A19B063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1F1C2C5-0ED3-C364-BB15-43F15EEE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ED1D88-7432-AA19-7583-CCB3EF78A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66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53F7D3-65AF-6507-C8F6-0B89D7CAA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BB0A433-B1C1-4C9F-FD13-C41B3A0B34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CD1FDD-EC4B-FD4B-DB79-9668C1546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1E148FF-10F7-6603-8C07-9DEE08D920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DDAB7FC-F045-773E-0F75-E283C5B616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40C4863-D5F4-8BEB-ABD5-C66B8C8BE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AFFFB72-047B-03FB-2B49-8FA059A75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13F2436-B1A8-C290-7959-2308D436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631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945A6C-95EC-56A4-DA49-C18E15ACD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17B016-D852-82F7-FDC4-CB5BFBFB2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29FB1E6-1007-8842-AC13-6E34A4E8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ED0DE4E-BB96-2AE3-7164-ED0FE8220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054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F38DC81-05AB-92A4-77EC-1C006F302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3BEC12C-6E30-52A9-23DE-DB4436EFC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F8D1D39-0497-F042-E7D7-D6F895DB6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24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D779F-5D40-5F7C-D4AF-5641AB532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2D14CBE-2982-2A34-B82B-FFE58BC77D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5E4E631-024F-83B4-63EE-3E07BE396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78B05A9-674F-7D8E-5680-F3A379C9D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4A5D07-DD18-874B-F0C1-8FEB1047D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A5CF29-B030-599D-D88E-B5B0120E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8781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1B0965-687C-9F35-4F35-BF17F8C85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99C09E3-B302-DACB-CBEA-A39769BE14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44E9A3F-EEEE-06E7-EC6F-F4201EFFD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62A1601-0F8D-336E-7387-3B8175524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818D9E-E494-32C1-FCB1-3A040EC6A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7A5933-8D3C-A511-2C22-26B7EC203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0249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4832FAC-9AF9-12FC-5874-4108A8EC2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3D7D41-C5F4-50CD-AD5F-3E190C4F12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014E183-9287-B4C9-4331-2E6E45190B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D4B38-D3BF-4658-9883-057E6F1414A1}" type="datetimeFigureOut">
              <a:rPr lang="fr-FR" smtClean="0"/>
              <a:t>29/11/2024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B28A41-29AE-FB76-CC23-2EF921433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DC8F48-8143-9D08-BC34-21CB60F526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7F103-35C4-47AB-9E28-44E50482E5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414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DF5141A5-A3C1-4D2A-C1F0-B37441DCF5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3640" y="6925"/>
            <a:ext cx="3840520" cy="2284099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7463B8D-94D3-908A-1618-6DCA938B2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840" y="474788"/>
            <a:ext cx="8711615" cy="827697"/>
          </a:xfrm>
        </p:spPr>
        <p:txBody>
          <a:bodyPr>
            <a:normAutofit fontScale="90000"/>
          </a:bodyPr>
          <a:lstStyle/>
          <a:p>
            <a:r>
              <a:rPr lang="fr-FR" dirty="0"/>
              <a:t>Quel accompagnement pour </a:t>
            </a:r>
            <a:br>
              <a:rPr lang="fr-FR" dirty="0"/>
            </a:br>
            <a:r>
              <a:rPr lang="fr-FR" dirty="0"/>
              <a:t>ma solution numérique de prévention ?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DA93AFCC-082F-7BFA-551C-566CAA57B8FE}"/>
              </a:ext>
            </a:extLst>
          </p:cNvPr>
          <p:cNvSpPr txBox="1">
            <a:spLocks/>
          </p:cNvSpPr>
          <p:nvPr/>
        </p:nvSpPr>
        <p:spPr>
          <a:xfrm>
            <a:off x="579260" y="3808890"/>
            <a:ext cx="1380694" cy="14768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Isabelle Adenot</a:t>
            </a:r>
            <a:endParaRPr lang="fr-FR" sz="1400" dirty="0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B9F86B-0F44-3C21-8BF2-955F917B15DE}"/>
              </a:ext>
            </a:extLst>
          </p:cNvPr>
          <p:cNvSpPr txBox="1">
            <a:spLocks/>
          </p:cNvSpPr>
          <p:nvPr/>
        </p:nvSpPr>
        <p:spPr>
          <a:xfrm>
            <a:off x="227840" y="5125472"/>
            <a:ext cx="2084956" cy="8276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5255E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B9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AAE00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FC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fr-FR" sz="1100" b="1" dirty="0">
                <a:solidFill>
                  <a:srgbClr val="E5255E"/>
                </a:solidFill>
              </a:rPr>
              <a:t>Présidente de l’ANS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fr-FR" sz="1100" b="1" dirty="0">
                <a:solidFill>
                  <a:srgbClr val="E5255E"/>
                </a:solidFill>
              </a:rPr>
              <a:t>Présidente du Comité stratégique du Challenge Prévention</a:t>
            </a: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C96A03B8-ADA9-4A9A-15CA-4134F37D6BE1}"/>
              </a:ext>
            </a:extLst>
          </p:cNvPr>
          <p:cNvSpPr txBox="1">
            <a:spLocks/>
          </p:cNvSpPr>
          <p:nvPr/>
        </p:nvSpPr>
        <p:spPr>
          <a:xfrm>
            <a:off x="2682183" y="3808890"/>
            <a:ext cx="2040158" cy="14768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Marie-Françoise Bertrand</a:t>
            </a:r>
            <a:endParaRPr lang="fr-FR" sz="1400" dirty="0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608A66BC-E744-7316-F2D7-68B76F4A2166}"/>
              </a:ext>
            </a:extLst>
          </p:cNvPr>
          <p:cNvSpPr txBox="1">
            <a:spLocks/>
          </p:cNvSpPr>
          <p:nvPr/>
        </p:nvSpPr>
        <p:spPr>
          <a:xfrm>
            <a:off x="2659938" y="5125473"/>
            <a:ext cx="2040159" cy="827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5255E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B9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AAE00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FC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fr-FR" sz="1100" b="1" dirty="0">
                <a:solidFill>
                  <a:srgbClr val="E5255E"/>
                </a:solidFill>
              </a:rPr>
              <a:t>Présidente et fondatrice de </a:t>
            </a:r>
            <a:r>
              <a:rPr lang="fr-FR" sz="1100" b="1" dirty="0" err="1">
                <a:solidFill>
                  <a:srgbClr val="E5255E"/>
                </a:solidFill>
              </a:rPr>
              <a:t>My</a:t>
            </a:r>
            <a:r>
              <a:rPr lang="fr-FR" sz="1100" b="1" dirty="0">
                <a:solidFill>
                  <a:srgbClr val="E5255E"/>
                </a:solidFill>
              </a:rPr>
              <a:t> Family UP</a:t>
            </a:r>
          </a:p>
        </p:txBody>
      </p:sp>
      <p:sp>
        <p:nvSpPr>
          <p:cNvPr id="11" name="Titre 1">
            <a:extLst>
              <a:ext uri="{FF2B5EF4-FFF2-40B4-BE49-F238E27FC236}">
                <a16:creationId xmlns:a16="http://schemas.microsoft.com/office/drawing/2014/main" id="{CA55458F-1412-9990-FBF3-4985009829BC}"/>
              </a:ext>
            </a:extLst>
          </p:cNvPr>
          <p:cNvSpPr txBox="1">
            <a:spLocks/>
          </p:cNvSpPr>
          <p:nvPr/>
        </p:nvSpPr>
        <p:spPr>
          <a:xfrm>
            <a:off x="5405868" y="3841198"/>
            <a:ext cx="1380694" cy="14768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Auriane </a:t>
            </a:r>
            <a:r>
              <a:rPr lang="fr-FR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Djian</a:t>
            </a:r>
            <a:endParaRPr lang="fr-FR" sz="1400" dirty="0"/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B796165-9DCD-B4E7-A796-253DBFF37436}"/>
              </a:ext>
            </a:extLst>
          </p:cNvPr>
          <p:cNvSpPr txBox="1">
            <a:spLocks/>
          </p:cNvSpPr>
          <p:nvPr/>
        </p:nvSpPr>
        <p:spPr>
          <a:xfrm>
            <a:off x="4861965" y="5125473"/>
            <a:ext cx="2475604" cy="827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5255E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B9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AAE00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FC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1400"/>
              </a:lnSpc>
              <a:buNone/>
            </a:pPr>
            <a:r>
              <a:rPr lang="fr-FR" sz="1100" b="1" dirty="0">
                <a:solidFill>
                  <a:srgbClr val="E5255E"/>
                </a:solidFill>
              </a:rPr>
              <a:t> Coordinatrice du Tiers Lieu d'expérimentation en santé mentale </a:t>
            </a:r>
            <a:r>
              <a:rPr lang="fr-FR" sz="1100" b="1" dirty="0" err="1">
                <a:solidFill>
                  <a:srgbClr val="E5255E"/>
                </a:solidFill>
              </a:rPr>
              <a:t>Digimentally</a:t>
            </a:r>
            <a:endParaRPr lang="fr-FR" sz="1100" b="1" dirty="0">
              <a:solidFill>
                <a:srgbClr val="E5255E"/>
              </a:solidFill>
            </a:endParaRPr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53C0ADE5-8A08-B2D6-2A33-52B6D30862DE}"/>
              </a:ext>
            </a:extLst>
          </p:cNvPr>
          <p:cNvSpPr txBox="1">
            <a:spLocks/>
          </p:cNvSpPr>
          <p:nvPr/>
        </p:nvSpPr>
        <p:spPr>
          <a:xfrm>
            <a:off x="7868587" y="3865823"/>
            <a:ext cx="1380694" cy="14768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Julie Gaillot</a:t>
            </a:r>
            <a:endParaRPr lang="fr-FR" sz="1400" dirty="0"/>
          </a:p>
        </p:txBody>
      </p:sp>
      <p:sp>
        <p:nvSpPr>
          <p:cNvPr id="14" name="Sous-titre 2">
            <a:extLst>
              <a:ext uri="{FF2B5EF4-FFF2-40B4-BE49-F238E27FC236}">
                <a16:creationId xmlns:a16="http://schemas.microsoft.com/office/drawing/2014/main" id="{8E0B3427-77A2-62F7-B6C9-DE1CA325FF1F}"/>
              </a:ext>
            </a:extLst>
          </p:cNvPr>
          <p:cNvSpPr txBox="1">
            <a:spLocks/>
          </p:cNvSpPr>
          <p:nvPr/>
        </p:nvSpPr>
        <p:spPr>
          <a:xfrm>
            <a:off x="7359814" y="5125473"/>
            <a:ext cx="2251635" cy="827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5255E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B9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AAE00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FC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fr-FR" sz="1100" b="1" dirty="0">
                <a:solidFill>
                  <a:srgbClr val="E5255E"/>
                </a:solidFill>
              </a:rPr>
              <a:t>Cheffe de projets Article 51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r-FR" sz="1100" b="1" dirty="0">
                <a:solidFill>
                  <a:srgbClr val="E5255E"/>
                </a:solidFill>
              </a:rPr>
              <a:t>Ministère de la Santé et de l’Accès aux soins</a:t>
            </a:r>
          </a:p>
        </p:txBody>
      </p:sp>
      <p:sp>
        <p:nvSpPr>
          <p:cNvPr id="15" name="Titre 1">
            <a:extLst>
              <a:ext uri="{FF2B5EF4-FFF2-40B4-BE49-F238E27FC236}">
                <a16:creationId xmlns:a16="http://schemas.microsoft.com/office/drawing/2014/main" id="{F6A44F4D-7182-836C-C1CA-95B299F13670}"/>
              </a:ext>
            </a:extLst>
          </p:cNvPr>
          <p:cNvSpPr txBox="1">
            <a:spLocks/>
          </p:cNvSpPr>
          <p:nvPr/>
        </p:nvSpPr>
        <p:spPr>
          <a:xfrm>
            <a:off x="10298362" y="3839839"/>
            <a:ext cx="1380694" cy="147687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fr-FR" sz="18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Florie </a:t>
            </a:r>
            <a:r>
              <a:rPr lang="fr-FR" sz="1800" b="1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Fillol</a:t>
            </a:r>
            <a:endParaRPr lang="fr-FR" sz="1400" dirty="0"/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7A5EA2BA-0079-869F-34A5-5CE720796C2B}"/>
              </a:ext>
            </a:extLst>
          </p:cNvPr>
          <p:cNvSpPr txBox="1">
            <a:spLocks/>
          </p:cNvSpPr>
          <p:nvPr/>
        </p:nvSpPr>
        <p:spPr>
          <a:xfrm>
            <a:off x="9896291" y="5151827"/>
            <a:ext cx="2184835" cy="9251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5255E"/>
              </a:buClr>
              <a:buFont typeface="Courier New" panose="02070309020205020404" pitchFamily="49" charset="0"/>
              <a:buChar char="o"/>
              <a:defRPr sz="2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B96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FAAE00"/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9FCB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fr-FR" sz="1100" b="1" dirty="0">
                <a:solidFill>
                  <a:srgbClr val="E5255E"/>
                </a:solidFill>
              </a:rPr>
              <a:t>Responsable Projets Prévention 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fr-FR" sz="1100" b="1" dirty="0">
                <a:solidFill>
                  <a:srgbClr val="E5255E"/>
                </a:solidFill>
              </a:rPr>
              <a:t>Agence Innovation en Santé</a:t>
            </a:r>
          </a:p>
        </p:txBody>
      </p:sp>
      <p:pic>
        <p:nvPicPr>
          <p:cNvPr id="1026" name="Picture 2" descr="Isabelle Adenot devient présidente de l'Agence du numérique en santé •  HOSPIMEDIA">
            <a:extLst>
              <a:ext uri="{FF2B5EF4-FFF2-40B4-BE49-F238E27FC236}">
                <a16:creationId xmlns:a16="http://schemas.microsoft.com/office/drawing/2014/main" id="{E5095709-A7FE-0A8A-1EDE-84541EBF9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607" y="2374625"/>
            <a:ext cx="1620000" cy="1620000"/>
          </a:xfrm>
          <a:prstGeom prst="ellipse">
            <a:avLst/>
          </a:prstGeom>
          <a:ln w="63500" cap="rnd">
            <a:solidFill>
              <a:srgbClr val="E5255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NS">
            <a:extLst>
              <a:ext uri="{FF2B5EF4-FFF2-40B4-BE49-F238E27FC236}">
                <a16:creationId xmlns:a16="http://schemas.microsoft.com/office/drawing/2014/main" id="{E294A8BE-287D-E448-397A-D122EC1547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158" y="2374625"/>
            <a:ext cx="1620000" cy="1620000"/>
          </a:xfrm>
          <a:prstGeom prst="ellipse">
            <a:avLst/>
          </a:prstGeom>
          <a:ln w="63500" cap="rnd">
            <a:solidFill>
              <a:srgbClr val="E5255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DBF633CF-7BB8-C55F-7E80-1F89B04BC01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7" t="14796" r="16579" b="19040"/>
          <a:stretch/>
        </p:blipFill>
        <p:spPr bwMode="auto">
          <a:xfrm>
            <a:off x="2889382" y="2374625"/>
            <a:ext cx="1620000" cy="1620000"/>
          </a:xfrm>
          <a:prstGeom prst="ellipse">
            <a:avLst/>
          </a:prstGeom>
          <a:ln w="63500" cap="rnd">
            <a:solidFill>
              <a:srgbClr val="E5255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Photo de profil de Florie Fillol">
            <a:extLst>
              <a:ext uri="{FF2B5EF4-FFF2-40B4-BE49-F238E27FC236}">
                <a16:creationId xmlns:a16="http://schemas.microsoft.com/office/drawing/2014/main" id="{C76FCE49-6F1D-1864-3D1E-A78C80DBB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8709" y="2374625"/>
            <a:ext cx="1620000" cy="1620000"/>
          </a:xfrm>
          <a:prstGeom prst="ellipse">
            <a:avLst/>
          </a:prstGeom>
          <a:ln w="63500" cap="rnd">
            <a:solidFill>
              <a:srgbClr val="E5255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Photo de profil de Julie Gaillot">
            <a:extLst>
              <a:ext uri="{FF2B5EF4-FFF2-40B4-BE49-F238E27FC236}">
                <a16:creationId xmlns:a16="http://schemas.microsoft.com/office/drawing/2014/main" id="{011BEB65-06E3-26EF-D2FD-60386E1A89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8934" y="2374625"/>
            <a:ext cx="1620000" cy="1620000"/>
          </a:xfrm>
          <a:prstGeom prst="ellipse">
            <a:avLst/>
          </a:prstGeom>
          <a:ln w="63500" cap="rnd">
            <a:solidFill>
              <a:srgbClr val="E5255E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itre 1">
            <a:extLst>
              <a:ext uri="{FF2B5EF4-FFF2-40B4-BE49-F238E27FC236}">
                <a16:creationId xmlns:a16="http://schemas.microsoft.com/office/drawing/2014/main" id="{48148316-3D0C-8E61-F989-0E8293740C57}"/>
              </a:ext>
            </a:extLst>
          </p:cNvPr>
          <p:cNvSpPr txBox="1">
            <a:spLocks/>
          </p:cNvSpPr>
          <p:nvPr/>
        </p:nvSpPr>
        <p:spPr>
          <a:xfrm>
            <a:off x="133550" y="6188494"/>
            <a:ext cx="11830610" cy="8276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600" dirty="0">
                <a:latin typeface="Marianne Light" panose="02000000000000000000" pitchFamily="2" charset="0"/>
              </a:rPr>
              <a:t>Journée nationale de l’innovation en santé numérique – 3 décembre 2024 – Issy-les-Moulineaux</a:t>
            </a:r>
          </a:p>
        </p:txBody>
      </p:sp>
    </p:spTree>
    <p:extLst>
      <p:ext uri="{BB962C8B-B14F-4D97-AF65-F5344CB8AC3E}">
        <p14:creationId xmlns:p14="http://schemas.microsoft.com/office/powerpoint/2010/main" val="35428016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BCCC00C3CEE949A1B931EB45B4F548" ma:contentTypeVersion="13" ma:contentTypeDescription="Create a new document." ma:contentTypeScope="" ma:versionID="d7e9e58c95c8625ed9a1d1e389c1d634">
  <xsd:schema xmlns:xsd="http://www.w3.org/2001/XMLSchema" xmlns:xs="http://www.w3.org/2001/XMLSchema" xmlns:p="http://schemas.microsoft.com/office/2006/metadata/properties" xmlns:ns2="6991c648-1b48-42bb-91f5-7b0e8291946f" xmlns:ns3="2d10ee24-8473-4164-8af7-a180a5e01911" targetNamespace="http://schemas.microsoft.com/office/2006/metadata/properties" ma:root="true" ma:fieldsID="912fe2e42f7d3eb59abf71ee2c7d36f4" ns2:_="" ns3:_="">
    <xsd:import namespace="6991c648-1b48-42bb-91f5-7b0e8291946f"/>
    <xsd:import namespace="2d10ee24-8473-4164-8af7-a180a5e019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1c648-1b48-42bb-91f5-7b0e829194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c775635c-929f-420b-bbf0-50c23f8d5e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10ee24-8473-4164-8af7-a180a5e0191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c75900d-3aea-4e9f-bc82-63b6d77cf530}" ma:internalName="TaxCatchAll" ma:showField="CatchAllData" ma:web="2d10ee24-8473-4164-8af7-a180a5e019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991c648-1b48-42bb-91f5-7b0e8291946f">
      <Terms xmlns="http://schemas.microsoft.com/office/infopath/2007/PartnerControls"/>
    </lcf76f155ced4ddcb4097134ff3c332f>
    <TaxCatchAll xmlns="2d10ee24-8473-4164-8af7-a180a5e01911" xsi:nil="true"/>
  </documentManagement>
</p:properties>
</file>

<file path=customXml/itemProps1.xml><?xml version="1.0" encoding="utf-8"?>
<ds:datastoreItem xmlns:ds="http://schemas.openxmlformats.org/officeDocument/2006/customXml" ds:itemID="{A9EDEEB4-CF45-4BBB-888F-D3104A057026}"/>
</file>

<file path=customXml/itemProps2.xml><?xml version="1.0" encoding="utf-8"?>
<ds:datastoreItem xmlns:ds="http://schemas.openxmlformats.org/officeDocument/2006/customXml" ds:itemID="{C35AE4F6-2988-4A4D-8074-4290C6CB4865}"/>
</file>

<file path=customXml/itemProps3.xml><?xml version="1.0" encoding="utf-8"?>
<ds:datastoreItem xmlns:ds="http://schemas.openxmlformats.org/officeDocument/2006/customXml" ds:itemID="{F7668645-4814-4900-8AE9-DBE3C244D1B5}"/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81</Words>
  <Application>Microsoft Office PowerPoint</Application>
  <PresentationFormat>Grand écran</PresentationFormat>
  <Paragraphs>15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Marianne Light</vt:lpstr>
      <vt:lpstr>Thème Office</vt:lpstr>
      <vt:lpstr>Quel accompagnement pour  ma solution numérique de prévention ?</vt:lpstr>
    </vt:vector>
  </TitlesOfParts>
  <Company>Ministeres Sociaux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VERCAMER, Vincent (DNS)</dc:creator>
  <cp:lastModifiedBy>VERCAMER, Vincent (DNS)</cp:lastModifiedBy>
  <cp:revision>1</cp:revision>
  <dcterms:created xsi:type="dcterms:W3CDTF">2024-11-29T13:24:37Z</dcterms:created>
  <dcterms:modified xsi:type="dcterms:W3CDTF">2024-11-29T13:48:25Z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0x01010036BCCC00C3CEE949A1B931EB45B4F548</vt:lpwstr>
  </property>
</Properties>
</file>