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21"/>
  </p:notesMasterIdLst>
  <p:handoutMasterIdLst>
    <p:handoutMasterId r:id="rId22"/>
  </p:handoutMasterIdLst>
  <p:sldIdLst>
    <p:sldId id="256" r:id="rId6"/>
    <p:sldId id="259" r:id="rId7"/>
    <p:sldId id="2147469715" r:id="rId8"/>
    <p:sldId id="2147469731" r:id="rId9"/>
    <p:sldId id="269" r:id="rId10"/>
    <p:sldId id="2147469730" r:id="rId11"/>
    <p:sldId id="2147469738" r:id="rId12"/>
    <p:sldId id="277" r:id="rId13"/>
    <p:sldId id="273" r:id="rId14"/>
    <p:sldId id="270" r:id="rId15"/>
    <p:sldId id="271" r:id="rId16"/>
    <p:sldId id="2147469735" r:id="rId17"/>
    <p:sldId id="2147469737" r:id="rId18"/>
    <p:sldId id="2147469736" r:id="rId19"/>
    <p:sldId id="2147469739"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1D0A21-DAF5-76CA-1EE6-3504AF1BF6EC}" name="DUBREUIL, Pierre (DNS)" initials="DP" userId="S::pierre.dubreuil_sante.gouv.fr#ext#@esantegouv.onmicrosoft.com::5a14d52e-3795-4499-9a24-b42a9030b052" providerId="AD"/>
  <p188:author id="{A734AA3B-153E-127A-631B-AA4C50FDCAFA}" name="Pierre Andrieux" initials="PA" userId="S::Pierre.Andrieux@fr.ey.com::fe095b09-e81a-42e9-b44f-7438c5543e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B84"/>
    <a:srgbClr val="4472C4"/>
    <a:srgbClr val="009BA4"/>
    <a:srgbClr val="009B96"/>
    <a:srgbClr val="E5255E"/>
    <a:srgbClr val="23277E"/>
    <a:srgbClr val="FFFFFF"/>
    <a:srgbClr val="009FCB"/>
    <a:srgbClr val="FAA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Andrieux" userId="fe095b09-e81a-42e9-b44f-7438c5543e3d" providerId="ADAL" clId="{D2C0E873-54D3-4597-A2BD-35CBC501A246}"/>
    <pc:docChg chg="undo redo custSel addSld delSld modSld">
      <pc:chgData name="Pierre Andrieux" userId="fe095b09-e81a-42e9-b44f-7438c5543e3d" providerId="ADAL" clId="{D2C0E873-54D3-4597-A2BD-35CBC501A246}" dt="2024-11-22T15:26:37.301" v="3849" actId="20577"/>
      <pc:docMkLst>
        <pc:docMk/>
      </pc:docMkLst>
      <pc:sldChg chg="modSp del mod">
        <pc:chgData name="Pierre Andrieux" userId="fe095b09-e81a-42e9-b44f-7438c5543e3d" providerId="ADAL" clId="{D2C0E873-54D3-4597-A2BD-35CBC501A246}" dt="2024-11-22T15:25:40.695" v="3833" actId="47"/>
        <pc:sldMkLst>
          <pc:docMk/>
          <pc:sldMk cId="2877440490" sldId="257"/>
        </pc:sldMkLst>
      </pc:sldChg>
      <pc:sldChg chg="addSp delSp modSp mod">
        <pc:chgData name="Pierre Andrieux" userId="fe095b09-e81a-42e9-b44f-7438c5543e3d" providerId="ADAL" clId="{D2C0E873-54D3-4597-A2BD-35CBC501A246}" dt="2024-11-22T08:53:15.800" v="151" actId="1036"/>
        <pc:sldMkLst>
          <pc:docMk/>
          <pc:sldMk cId="2447697479" sldId="259"/>
        </pc:sldMkLst>
        <pc:spChg chg="mod">
          <ac:chgData name="Pierre Andrieux" userId="fe095b09-e81a-42e9-b44f-7438c5543e3d" providerId="ADAL" clId="{D2C0E873-54D3-4597-A2BD-35CBC501A246}" dt="2024-11-22T08:43:12.319" v="2" actId="20577"/>
          <ac:spMkLst>
            <pc:docMk/>
            <pc:sldMk cId="2447697479" sldId="259"/>
            <ac:spMk id="2" creationId="{2151634D-0039-FB61-5BC5-11CB31DDDB74}"/>
          </ac:spMkLst>
        </pc:spChg>
        <pc:spChg chg="add mod">
          <ac:chgData name="Pierre Andrieux" userId="fe095b09-e81a-42e9-b44f-7438c5543e3d" providerId="ADAL" clId="{D2C0E873-54D3-4597-A2BD-35CBC501A246}" dt="2024-11-22T08:53:15.800" v="151" actId="1036"/>
          <ac:spMkLst>
            <pc:docMk/>
            <pc:sldMk cId="2447697479" sldId="259"/>
            <ac:spMk id="6" creationId="{72D10EC0-A935-684A-DE3E-17F064A00A9C}"/>
          </ac:spMkLst>
        </pc:spChg>
      </pc:sldChg>
      <pc:sldChg chg="add del">
        <pc:chgData name="Pierre Andrieux" userId="fe095b09-e81a-42e9-b44f-7438c5543e3d" providerId="ADAL" clId="{D2C0E873-54D3-4597-A2BD-35CBC501A246}" dt="2024-11-22T15:25:42.802" v="3834" actId="47"/>
        <pc:sldMkLst>
          <pc:docMk/>
          <pc:sldMk cId="585703187" sldId="260"/>
        </pc:sldMkLst>
      </pc:sldChg>
      <pc:sldChg chg="addSp delSp modSp add mod">
        <pc:chgData name="Pierre Andrieux" userId="fe095b09-e81a-42e9-b44f-7438c5543e3d" providerId="ADAL" clId="{D2C0E873-54D3-4597-A2BD-35CBC501A246}" dt="2024-11-22T10:50:40.412" v="1407" actId="20577"/>
        <pc:sldMkLst>
          <pc:docMk/>
          <pc:sldMk cId="1030965943" sldId="269"/>
        </pc:sldMkLst>
        <pc:spChg chg="add mod">
          <ac:chgData name="Pierre Andrieux" userId="fe095b09-e81a-42e9-b44f-7438c5543e3d" providerId="ADAL" clId="{D2C0E873-54D3-4597-A2BD-35CBC501A246}" dt="2024-11-22T10:50:40.412" v="1407" actId="20577"/>
          <ac:spMkLst>
            <pc:docMk/>
            <pc:sldMk cId="1030965943" sldId="269"/>
            <ac:spMk id="6" creationId="{B4E08C1B-59FA-8AFF-DF7D-47272D3A5548}"/>
          </ac:spMkLst>
        </pc:spChg>
        <pc:spChg chg="mod">
          <ac:chgData name="Pierre Andrieux" userId="fe095b09-e81a-42e9-b44f-7438c5543e3d" providerId="ADAL" clId="{D2C0E873-54D3-4597-A2BD-35CBC501A246}" dt="2024-11-22T09:57:51.726" v="937" actId="1035"/>
          <ac:spMkLst>
            <pc:docMk/>
            <pc:sldMk cId="1030965943" sldId="269"/>
            <ac:spMk id="14" creationId="{505F9262-2294-DEB8-5F8E-F5CAA23F9BB9}"/>
          </ac:spMkLst>
        </pc:spChg>
        <pc:spChg chg="mod">
          <ac:chgData name="Pierre Andrieux" userId="fe095b09-e81a-42e9-b44f-7438c5543e3d" providerId="ADAL" clId="{D2C0E873-54D3-4597-A2BD-35CBC501A246}" dt="2024-11-22T09:57:51.726" v="937" actId="1035"/>
          <ac:spMkLst>
            <pc:docMk/>
            <pc:sldMk cId="1030965943" sldId="269"/>
            <ac:spMk id="17" creationId="{A56656E2-D466-2421-13CB-416975CB1F49}"/>
          </ac:spMkLst>
        </pc:spChg>
        <pc:spChg chg="mod">
          <ac:chgData name="Pierre Andrieux" userId="fe095b09-e81a-42e9-b44f-7438c5543e3d" providerId="ADAL" clId="{D2C0E873-54D3-4597-A2BD-35CBC501A246}" dt="2024-11-22T09:57:51.726" v="937" actId="1035"/>
          <ac:spMkLst>
            <pc:docMk/>
            <pc:sldMk cId="1030965943" sldId="269"/>
            <ac:spMk id="21" creationId="{DE98D2DD-0C3A-ADC4-4B6A-94A4CB5DEABB}"/>
          </ac:spMkLst>
        </pc:spChg>
        <pc:picChg chg="mod">
          <ac:chgData name="Pierre Andrieux" userId="fe095b09-e81a-42e9-b44f-7438c5543e3d" providerId="ADAL" clId="{D2C0E873-54D3-4597-A2BD-35CBC501A246}" dt="2024-11-22T09:57:51.726" v="937" actId="1035"/>
          <ac:picMkLst>
            <pc:docMk/>
            <pc:sldMk cId="1030965943" sldId="269"/>
            <ac:picMk id="15" creationId="{AE82955C-E98C-E15D-B399-C6E93A94EC94}"/>
          </ac:picMkLst>
        </pc:picChg>
        <pc:picChg chg="mod">
          <ac:chgData name="Pierre Andrieux" userId="fe095b09-e81a-42e9-b44f-7438c5543e3d" providerId="ADAL" clId="{D2C0E873-54D3-4597-A2BD-35CBC501A246}" dt="2024-11-22T09:57:51.726" v="937" actId="1035"/>
          <ac:picMkLst>
            <pc:docMk/>
            <pc:sldMk cId="1030965943" sldId="269"/>
            <ac:picMk id="18" creationId="{9B2772D4-9097-F985-8723-36A7A98C1A52}"/>
          </ac:picMkLst>
        </pc:picChg>
        <pc:picChg chg="mod">
          <ac:chgData name="Pierre Andrieux" userId="fe095b09-e81a-42e9-b44f-7438c5543e3d" providerId="ADAL" clId="{D2C0E873-54D3-4597-A2BD-35CBC501A246}" dt="2024-11-22T09:57:51.726" v="937" actId="1035"/>
          <ac:picMkLst>
            <pc:docMk/>
            <pc:sldMk cId="1030965943" sldId="269"/>
            <ac:picMk id="19" creationId="{3A75DD52-F968-AA88-F53E-3AEADDB5F899}"/>
          </ac:picMkLst>
        </pc:picChg>
        <pc:picChg chg="add mod">
          <ac:chgData name="Pierre Andrieux" userId="fe095b09-e81a-42e9-b44f-7438c5543e3d" providerId="ADAL" clId="{D2C0E873-54D3-4597-A2BD-35CBC501A246}" dt="2024-11-22T09:57:51.726" v="937" actId="1035"/>
          <ac:picMkLst>
            <pc:docMk/>
            <pc:sldMk cId="1030965943" sldId="269"/>
            <ac:picMk id="2050" creationId="{4AE5801A-CF6D-3DC3-7C78-06F1B9027242}"/>
          </ac:picMkLst>
        </pc:picChg>
      </pc:sldChg>
      <pc:sldChg chg="add del mod modShow">
        <pc:chgData name="Pierre Andrieux" userId="fe095b09-e81a-42e9-b44f-7438c5543e3d" providerId="ADAL" clId="{D2C0E873-54D3-4597-A2BD-35CBC501A246}" dt="2024-11-22T12:02:32.839" v="2068" actId="729"/>
        <pc:sldMkLst>
          <pc:docMk/>
          <pc:sldMk cId="3285451588" sldId="270"/>
        </pc:sldMkLst>
      </pc:sldChg>
      <pc:sldChg chg="add del mod modShow">
        <pc:chgData name="Pierre Andrieux" userId="fe095b09-e81a-42e9-b44f-7438c5543e3d" providerId="ADAL" clId="{D2C0E873-54D3-4597-A2BD-35CBC501A246}" dt="2024-11-22T12:02:40.690" v="2069" actId="729"/>
        <pc:sldMkLst>
          <pc:docMk/>
          <pc:sldMk cId="3504289223" sldId="271"/>
        </pc:sldMkLst>
      </pc:sldChg>
      <pc:sldChg chg="add del mod modShow">
        <pc:chgData name="Pierre Andrieux" userId="fe095b09-e81a-42e9-b44f-7438c5543e3d" providerId="ADAL" clId="{D2C0E873-54D3-4597-A2BD-35CBC501A246}" dt="2024-11-22T12:02:29.107" v="2067" actId="729"/>
        <pc:sldMkLst>
          <pc:docMk/>
          <pc:sldMk cId="3146222151" sldId="273"/>
        </pc:sldMkLst>
      </pc:sldChg>
      <pc:sldChg chg="addSp delSp modSp add del mod">
        <pc:chgData name="Pierre Andrieux" userId="fe095b09-e81a-42e9-b44f-7438c5543e3d" providerId="ADAL" clId="{D2C0E873-54D3-4597-A2BD-35CBC501A246}" dt="2024-11-22T12:01:33.571" v="2066" actId="20577"/>
        <pc:sldMkLst>
          <pc:docMk/>
          <pc:sldMk cId="3546709924" sldId="277"/>
        </pc:sldMkLst>
        <pc:spChg chg="mod">
          <ac:chgData name="Pierre Andrieux" userId="fe095b09-e81a-42e9-b44f-7438c5543e3d" providerId="ADAL" clId="{D2C0E873-54D3-4597-A2BD-35CBC501A246}" dt="2024-11-22T10:54:36.761" v="1422" actId="20577"/>
          <ac:spMkLst>
            <pc:docMk/>
            <pc:sldMk cId="3546709924" sldId="277"/>
            <ac:spMk id="2" creationId="{00000000-0000-0000-0000-000000000000}"/>
          </ac:spMkLst>
        </pc:spChg>
        <pc:spChg chg="add mod">
          <ac:chgData name="Pierre Andrieux" userId="fe095b09-e81a-42e9-b44f-7438c5543e3d" providerId="ADAL" clId="{D2C0E873-54D3-4597-A2BD-35CBC501A246}" dt="2024-11-22T12:01:33.571" v="2066" actId="20577"/>
          <ac:spMkLst>
            <pc:docMk/>
            <pc:sldMk cId="3546709924" sldId="277"/>
            <ac:spMk id="4" creationId="{167FB489-9299-7C63-0222-F32DC487F9E9}"/>
          </ac:spMkLst>
        </pc:spChg>
        <pc:spChg chg="mod topLvl">
          <ac:chgData name="Pierre Andrieux" userId="fe095b09-e81a-42e9-b44f-7438c5543e3d" providerId="ADAL" clId="{D2C0E873-54D3-4597-A2BD-35CBC501A246}" dt="2024-11-22T11:55:45.384" v="1482" actId="1035"/>
          <ac:spMkLst>
            <pc:docMk/>
            <pc:sldMk cId="3546709924" sldId="277"/>
            <ac:spMk id="10"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1"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2"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3"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4"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5"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7"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8"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19"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0"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1"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2"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3"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4"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5"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6"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7" creationId="{00000000-0000-0000-0000-000000000000}"/>
          </ac:spMkLst>
        </pc:spChg>
        <pc:spChg chg="mod topLvl">
          <ac:chgData name="Pierre Andrieux" userId="fe095b09-e81a-42e9-b44f-7438c5543e3d" providerId="ADAL" clId="{D2C0E873-54D3-4597-A2BD-35CBC501A246}" dt="2024-11-22T11:55:45.384" v="1482" actId="1035"/>
          <ac:spMkLst>
            <pc:docMk/>
            <pc:sldMk cId="3546709924" sldId="277"/>
            <ac:spMk id="28" creationId="{00000000-0000-0000-0000-000000000000}"/>
          </ac:spMkLst>
        </pc:spChg>
        <pc:picChg chg="add mod">
          <ac:chgData name="Pierre Andrieux" userId="fe095b09-e81a-42e9-b44f-7438c5543e3d" providerId="ADAL" clId="{D2C0E873-54D3-4597-A2BD-35CBC501A246}" dt="2024-11-22T12:01:03.032" v="2029" actId="1036"/>
          <ac:picMkLst>
            <pc:docMk/>
            <pc:sldMk cId="3546709924" sldId="277"/>
            <ac:picMk id="3" creationId="{B80A49D9-ED68-523A-90FE-475B367F656D}"/>
          </ac:picMkLst>
        </pc:picChg>
        <pc:picChg chg="mod">
          <ac:chgData name="Pierre Andrieux" userId="fe095b09-e81a-42e9-b44f-7438c5543e3d" providerId="ADAL" clId="{D2C0E873-54D3-4597-A2BD-35CBC501A246}" dt="2024-11-22T11:55:45.384" v="1482" actId="1035"/>
          <ac:picMkLst>
            <pc:docMk/>
            <pc:sldMk cId="3546709924" sldId="277"/>
            <ac:picMk id="56" creationId="{00000000-0000-0000-0000-000000000000}"/>
          </ac:picMkLst>
        </pc:picChg>
        <pc:picChg chg="mod">
          <ac:chgData name="Pierre Andrieux" userId="fe095b09-e81a-42e9-b44f-7438c5543e3d" providerId="ADAL" clId="{D2C0E873-54D3-4597-A2BD-35CBC501A246}" dt="2024-11-22T11:55:45.384" v="1482" actId="1035"/>
          <ac:picMkLst>
            <pc:docMk/>
            <pc:sldMk cId="3546709924" sldId="277"/>
            <ac:picMk id="58" creationId="{00000000-0000-0000-0000-000000000000}"/>
          </ac:picMkLst>
        </pc:picChg>
        <pc:picChg chg="mod">
          <ac:chgData name="Pierre Andrieux" userId="fe095b09-e81a-42e9-b44f-7438c5543e3d" providerId="ADAL" clId="{D2C0E873-54D3-4597-A2BD-35CBC501A246}" dt="2024-11-22T11:55:45.384" v="1482" actId="1035"/>
          <ac:picMkLst>
            <pc:docMk/>
            <pc:sldMk cId="3546709924" sldId="277"/>
            <ac:picMk id="59" creationId="{00000000-0000-0000-0000-000000000000}"/>
          </ac:picMkLst>
        </pc:picChg>
        <pc:picChg chg="mod">
          <ac:chgData name="Pierre Andrieux" userId="fe095b09-e81a-42e9-b44f-7438c5543e3d" providerId="ADAL" clId="{D2C0E873-54D3-4597-A2BD-35CBC501A246}" dt="2024-11-22T11:55:45.384" v="1482" actId="1035"/>
          <ac:picMkLst>
            <pc:docMk/>
            <pc:sldMk cId="3546709924" sldId="277"/>
            <ac:picMk id="60" creationId="{00000000-0000-0000-0000-000000000000}"/>
          </ac:picMkLst>
        </pc:picChg>
        <pc:picChg chg="mod">
          <ac:chgData name="Pierre Andrieux" userId="fe095b09-e81a-42e9-b44f-7438c5543e3d" providerId="ADAL" clId="{D2C0E873-54D3-4597-A2BD-35CBC501A246}" dt="2024-11-22T11:55:45.384" v="1482" actId="1035"/>
          <ac:picMkLst>
            <pc:docMk/>
            <pc:sldMk cId="3546709924" sldId="277"/>
            <ac:picMk id="61" creationId="{00000000-0000-0000-0000-000000000000}"/>
          </ac:picMkLst>
        </pc:picChg>
        <pc:cxnChg chg="mod topLvl">
          <ac:chgData name="Pierre Andrieux" userId="fe095b09-e81a-42e9-b44f-7438c5543e3d" providerId="ADAL" clId="{D2C0E873-54D3-4597-A2BD-35CBC501A246}" dt="2024-11-22T11:55:45.384" v="1482" actId="1035"/>
          <ac:cxnSpMkLst>
            <pc:docMk/>
            <pc:sldMk cId="3546709924" sldId="277"/>
            <ac:cxnSpMk id="16" creationId="{00000000-0000-0000-0000-000000000000}"/>
          </ac:cxnSpMkLst>
        </pc:cxnChg>
      </pc:sldChg>
      <pc:sldChg chg="addSp delSp modSp add mod">
        <pc:chgData name="Pierre Andrieux" userId="fe095b09-e81a-42e9-b44f-7438c5543e3d" providerId="ADAL" clId="{D2C0E873-54D3-4597-A2BD-35CBC501A246}" dt="2024-11-22T11:52:13.016" v="1424" actId="33524"/>
        <pc:sldMkLst>
          <pc:docMk/>
          <pc:sldMk cId="347418606" sldId="2147469715"/>
        </pc:sldMkLst>
        <pc:spChg chg="mod">
          <ac:chgData name="Pierre Andrieux" userId="fe095b09-e81a-42e9-b44f-7438c5543e3d" providerId="ADAL" clId="{D2C0E873-54D3-4597-A2BD-35CBC501A246}" dt="2024-11-22T11:52:13.016" v="1424" actId="33524"/>
          <ac:spMkLst>
            <pc:docMk/>
            <pc:sldMk cId="347418606" sldId="2147469715"/>
            <ac:spMk id="11" creationId="{AA6DAB67-7F3F-CE38-ABB1-C732AE7726F1}"/>
          </ac:spMkLst>
        </pc:spChg>
        <pc:spChg chg="mod topLvl">
          <ac:chgData name="Pierre Andrieux" userId="fe095b09-e81a-42e9-b44f-7438c5543e3d" providerId="ADAL" clId="{D2C0E873-54D3-4597-A2BD-35CBC501A246}" dt="2024-11-22T09:34:45.973" v="591" actId="1036"/>
          <ac:spMkLst>
            <pc:docMk/>
            <pc:sldMk cId="347418606" sldId="2147469715"/>
            <ac:spMk id="13" creationId="{E6BED04C-2030-0CA4-19E6-87931169CF0D}"/>
          </ac:spMkLst>
        </pc:spChg>
        <pc:spChg chg="mod topLvl">
          <ac:chgData name="Pierre Andrieux" userId="fe095b09-e81a-42e9-b44f-7438c5543e3d" providerId="ADAL" clId="{D2C0E873-54D3-4597-A2BD-35CBC501A246}" dt="2024-11-22T09:34:45.973" v="591" actId="1036"/>
          <ac:spMkLst>
            <pc:docMk/>
            <pc:sldMk cId="347418606" sldId="2147469715"/>
            <ac:spMk id="14" creationId="{6EFCF9FC-5508-0842-7935-B380ABC1B0D5}"/>
          </ac:spMkLst>
        </pc:spChg>
        <pc:spChg chg="mod topLvl">
          <ac:chgData name="Pierre Andrieux" userId="fe095b09-e81a-42e9-b44f-7438c5543e3d" providerId="ADAL" clId="{D2C0E873-54D3-4597-A2BD-35CBC501A246}" dt="2024-11-22T09:37:12.237" v="600" actId="207"/>
          <ac:spMkLst>
            <pc:docMk/>
            <pc:sldMk cId="347418606" sldId="2147469715"/>
            <ac:spMk id="17" creationId="{2C372DE5-8548-A3E8-6226-FEEF67FB6A8A}"/>
          </ac:spMkLst>
        </pc:spChg>
        <pc:spChg chg="mod topLvl">
          <ac:chgData name="Pierre Andrieux" userId="fe095b09-e81a-42e9-b44f-7438c5543e3d" providerId="ADAL" clId="{D2C0E873-54D3-4597-A2BD-35CBC501A246}" dt="2024-11-22T09:34:45.973" v="591" actId="1036"/>
          <ac:spMkLst>
            <pc:docMk/>
            <pc:sldMk cId="347418606" sldId="2147469715"/>
            <ac:spMk id="18" creationId="{DFF79E22-C407-640E-3F65-A8B41CD60E97}"/>
          </ac:spMkLst>
        </pc:spChg>
        <pc:spChg chg="mod topLvl">
          <ac:chgData name="Pierre Andrieux" userId="fe095b09-e81a-42e9-b44f-7438c5543e3d" providerId="ADAL" clId="{D2C0E873-54D3-4597-A2BD-35CBC501A246}" dt="2024-11-22T11:52:06.875" v="1423" actId="790"/>
          <ac:spMkLst>
            <pc:docMk/>
            <pc:sldMk cId="347418606" sldId="2147469715"/>
            <ac:spMk id="19" creationId="{B2D1B21E-4A30-2650-6EE0-09B7FDBB67C7}"/>
          </ac:spMkLst>
        </pc:spChg>
        <pc:spChg chg="mod topLvl">
          <ac:chgData name="Pierre Andrieux" userId="fe095b09-e81a-42e9-b44f-7438c5543e3d" providerId="ADAL" clId="{D2C0E873-54D3-4597-A2BD-35CBC501A246}" dt="2024-11-22T11:52:06.875" v="1423" actId="790"/>
          <ac:spMkLst>
            <pc:docMk/>
            <pc:sldMk cId="347418606" sldId="2147469715"/>
            <ac:spMk id="20" creationId="{B02B0B04-28BF-FCB2-D30F-0406CC119A92}"/>
          </ac:spMkLst>
        </pc:spChg>
        <pc:spChg chg="mod topLvl">
          <ac:chgData name="Pierre Andrieux" userId="fe095b09-e81a-42e9-b44f-7438c5543e3d" providerId="ADAL" clId="{D2C0E873-54D3-4597-A2BD-35CBC501A246}" dt="2024-11-22T11:52:06.875" v="1423" actId="790"/>
          <ac:spMkLst>
            <pc:docMk/>
            <pc:sldMk cId="347418606" sldId="2147469715"/>
            <ac:spMk id="21" creationId="{283BF914-6B37-6ECD-59D4-80D61ABBB496}"/>
          </ac:spMkLst>
        </pc:spChg>
        <pc:spChg chg="mod topLvl">
          <ac:chgData name="Pierre Andrieux" userId="fe095b09-e81a-42e9-b44f-7438c5543e3d" providerId="ADAL" clId="{D2C0E873-54D3-4597-A2BD-35CBC501A246}" dt="2024-11-22T09:34:45.973" v="591" actId="1036"/>
          <ac:spMkLst>
            <pc:docMk/>
            <pc:sldMk cId="347418606" sldId="2147469715"/>
            <ac:spMk id="22" creationId="{43FCED66-8FCD-95AA-F0AD-85CD11DE6F42}"/>
          </ac:spMkLst>
        </pc:spChg>
        <pc:spChg chg="mod topLvl">
          <ac:chgData name="Pierre Andrieux" userId="fe095b09-e81a-42e9-b44f-7438c5543e3d" providerId="ADAL" clId="{D2C0E873-54D3-4597-A2BD-35CBC501A246}" dt="2024-11-22T09:34:45.973" v="591" actId="1036"/>
          <ac:spMkLst>
            <pc:docMk/>
            <pc:sldMk cId="347418606" sldId="2147469715"/>
            <ac:spMk id="23" creationId="{A43B25C3-AC47-6544-584F-5DF2BDECEE5B}"/>
          </ac:spMkLst>
        </pc:spChg>
        <pc:spChg chg="mod topLvl">
          <ac:chgData name="Pierre Andrieux" userId="fe095b09-e81a-42e9-b44f-7438c5543e3d" providerId="ADAL" clId="{D2C0E873-54D3-4597-A2BD-35CBC501A246}" dt="2024-11-22T09:34:45.973" v="591" actId="1036"/>
          <ac:spMkLst>
            <pc:docMk/>
            <pc:sldMk cId="347418606" sldId="2147469715"/>
            <ac:spMk id="24" creationId="{9FB1AAB5-D490-772D-7A91-FB6D09BF6759}"/>
          </ac:spMkLst>
        </pc:spChg>
        <pc:spChg chg="mod topLvl">
          <ac:chgData name="Pierre Andrieux" userId="fe095b09-e81a-42e9-b44f-7438c5543e3d" providerId="ADAL" clId="{D2C0E873-54D3-4597-A2BD-35CBC501A246}" dt="2024-11-22T09:34:45.973" v="591" actId="1036"/>
          <ac:spMkLst>
            <pc:docMk/>
            <pc:sldMk cId="347418606" sldId="2147469715"/>
            <ac:spMk id="25" creationId="{BD92A5CB-677F-526B-5039-9132800E66D6}"/>
          </ac:spMkLst>
        </pc:spChg>
        <pc:spChg chg="mod topLvl">
          <ac:chgData name="Pierre Andrieux" userId="fe095b09-e81a-42e9-b44f-7438c5543e3d" providerId="ADAL" clId="{D2C0E873-54D3-4597-A2BD-35CBC501A246}" dt="2024-11-22T09:34:45.973" v="591" actId="1036"/>
          <ac:spMkLst>
            <pc:docMk/>
            <pc:sldMk cId="347418606" sldId="2147469715"/>
            <ac:spMk id="28" creationId="{1846D324-E227-1C91-4680-D78E050F8CD8}"/>
          </ac:spMkLst>
        </pc:spChg>
        <pc:spChg chg="mod topLvl">
          <ac:chgData name="Pierre Andrieux" userId="fe095b09-e81a-42e9-b44f-7438c5543e3d" providerId="ADAL" clId="{D2C0E873-54D3-4597-A2BD-35CBC501A246}" dt="2024-11-22T11:52:06.875" v="1423" actId="790"/>
          <ac:spMkLst>
            <pc:docMk/>
            <pc:sldMk cId="347418606" sldId="2147469715"/>
            <ac:spMk id="29" creationId="{6F93B3CD-42A5-267B-7A64-0CF8494A24A4}"/>
          </ac:spMkLst>
        </pc:spChg>
        <pc:spChg chg="mod topLvl">
          <ac:chgData name="Pierre Andrieux" userId="fe095b09-e81a-42e9-b44f-7438c5543e3d" providerId="ADAL" clId="{D2C0E873-54D3-4597-A2BD-35CBC501A246}" dt="2024-11-22T09:34:45.973" v="591" actId="1036"/>
          <ac:spMkLst>
            <pc:docMk/>
            <pc:sldMk cId="347418606" sldId="2147469715"/>
            <ac:spMk id="30" creationId="{E02B7B9E-74AF-4E74-215E-0D8CEC1CA759}"/>
          </ac:spMkLst>
        </pc:spChg>
        <pc:spChg chg="add mod">
          <ac:chgData name="Pierre Andrieux" userId="fe095b09-e81a-42e9-b44f-7438c5543e3d" providerId="ADAL" clId="{D2C0E873-54D3-4597-A2BD-35CBC501A246}" dt="2024-11-22T11:52:06.875" v="1423" actId="790"/>
          <ac:spMkLst>
            <pc:docMk/>
            <pc:sldMk cId="347418606" sldId="2147469715"/>
            <ac:spMk id="32" creationId="{1DE19A8D-2CDA-F67E-5FD9-63F87AF96FBE}"/>
          </ac:spMkLst>
        </pc:spChg>
        <pc:picChg chg="mod topLvl">
          <ac:chgData name="Pierre Andrieux" userId="fe095b09-e81a-42e9-b44f-7438c5543e3d" providerId="ADAL" clId="{D2C0E873-54D3-4597-A2BD-35CBC501A246}" dt="2024-11-22T09:34:45.973" v="591" actId="1036"/>
          <ac:picMkLst>
            <pc:docMk/>
            <pc:sldMk cId="347418606" sldId="2147469715"/>
            <ac:picMk id="7" creationId="{4EC28018-6084-F04F-E50C-AD12A26EEE73}"/>
          </ac:picMkLst>
        </pc:picChg>
        <pc:picChg chg="mod topLvl">
          <ac:chgData name="Pierre Andrieux" userId="fe095b09-e81a-42e9-b44f-7438c5543e3d" providerId="ADAL" clId="{D2C0E873-54D3-4597-A2BD-35CBC501A246}" dt="2024-11-22T09:34:45.973" v="591" actId="1036"/>
          <ac:picMkLst>
            <pc:docMk/>
            <pc:sldMk cId="347418606" sldId="2147469715"/>
            <ac:picMk id="8" creationId="{9FB1A1A5-7B11-5D3D-423D-031F57A3428F}"/>
          </ac:picMkLst>
        </pc:picChg>
        <pc:picChg chg="mod topLvl">
          <ac:chgData name="Pierre Andrieux" userId="fe095b09-e81a-42e9-b44f-7438c5543e3d" providerId="ADAL" clId="{D2C0E873-54D3-4597-A2BD-35CBC501A246}" dt="2024-11-22T09:34:45.973" v="591" actId="1036"/>
          <ac:picMkLst>
            <pc:docMk/>
            <pc:sldMk cId="347418606" sldId="2147469715"/>
            <ac:picMk id="9" creationId="{5AAB80FF-3D94-8166-8E87-5F786380F0C3}"/>
          </ac:picMkLst>
        </pc:picChg>
        <pc:picChg chg="mod topLvl">
          <ac:chgData name="Pierre Andrieux" userId="fe095b09-e81a-42e9-b44f-7438c5543e3d" providerId="ADAL" clId="{D2C0E873-54D3-4597-A2BD-35CBC501A246}" dt="2024-11-22T09:34:45.973" v="591" actId="1036"/>
          <ac:picMkLst>
            <pc:docMk/>
            <pc:sldMk cId="347418606" sldId="2147469715"/>
            <ac:picMk id="10" creationId="{26B63D1A-977E-5702-9D75-9D347404A971}"/>
          </ac:picMkLst>
        </pc:picChg>
        <pc:picChg chg="add mod">
          <ac:chgData name="Pierre Andrieux" userId="fe095b09-e81a-42e9-b44f-7438c5543e3d" providerId="ADAL" clId="{D2C0E873-54D3-4597-A2BD-35CBC501A246}" dt="2024-11-22T09:38:23.020" v="615" actId="207"/>
          <ac:picMkLst>
            <pc:docMk/>
            <pc:sldMk cId="347418606" sldId="2147469715"/>
            <ac:picMk id="34" creationId="{FAF70A1A-0A46-CAA2-875D-0F439B5B777F}"/>
          </ac:picMkLst>
        </pc:picChg>
        <pc:picChg chg="add mod">
          <ac:chgData name="Pierre Andrieux" userId="fe095b09-e81a-42e9-b44f-7438c5543e3d" providerId="ADAL" clId="{D2C0E873-54D3-4597-A2BD-35CBC501A246}" dt="2024-11-22T09:38:23.020" v="615" actId="207"/>
          <ac:picMkLst>
            <pc:docMk/>
            <pc:sldMk cId="347418606" sldId="2147469715"/>
            <ac:picMk id="36" creationId="{8283E126-0BB7-3C41-3B7E-F4A2C42106CF}"/>
          </ac:picMkLst>
        </pc:picChg>
        <pc:picChg chg="add mod">
          <ac:chgData name="Pierre Andrieux" userId="fe095b09-e81a-42e9-b44f-7438c5543e3d" providerId="ADAL" clId="{D2C0E873-54D3-4597-A2BD-35CBC501A246}" dt="2024-11-22T09:38:23.020" v="615" actId="207"/>
          <ac:picMkLst>
            <pc:docMk/>
            <pc:sldMk cId="347418606" sldId="2147469715"/>
            <ac:picMk id="38" creationId="{790A1656-A30D-AB44-28F5-84868ECDEFE5}"/>
          </ac:picMkLst>
        </pc:picChg>
        <pc:picChg chg="add mod">
          <ac:chgData name="Pierre Andrieux" userId="fe095b09-e81a-42e9-b44f-7438c5543e3d" providerId="ADAL" clId="{D2C0E873-54D3-4597-A2BD-35CBC501A246}" dt="2024-11-22T09:38:23.020" v="615" actId="207"/>
          <ac:picMkLst>
            <pc:docMk/>
            <pc:sldMk cId="347418606" sldId="2147469715"/>
            <ac:picMk id="40" creationId="{9BA0362E-F2E3-15E2-7B2F-915829B6337E}"/>
          </ac:picMkLst>
        </pc:picChg>
        <pc:picChg chg="add mod">
          <ac:chgData name="Pierre Andrieux" userId="fe095b09-e81a-42e9-b44f-7438c5543e3d" providerId="ADAL" clId="{D2C0E873-54D3-4597-A2BD-35CBC501A246}" dt="2024-11-22T09:38:23.020" v="615" actId="207"/>
          <ac:picMkLst>
            <pc:docMk/>
            <pc:sldMk cId="347418606" sldId="2147469715"/>
            <ac:picMk id="42" creationId="{12F8B1EE-BC67-04D0-6A43-6E2B596FC68D}"/>
          </ac:picMkLst>
        </pc:picChg>
        <pc:picChg chg="add mod">
          <ac:chgData name="Pierre Andrieux" userId="fe095b09-e81a-42e9-b44f-7438c5543e3d" providerId="ADAL" clId="{D2C0E873-54D3-4597-A2BD-35CBC501A246}" dt="2024-11-22T09:34:45.973" v="591" actId="1036"/>
          <ac:picMkLst>
            <pc:docMk/>
            <pc:sldMk cId="347418606" sldId="2147469715"/>
            <ac:picMk id="1026" creationId="{EFC373A0-52AF-D6C2-0D2C-6A7E6D1DD03A}"/>
          </ac:picMkLst>
        </pc:picChg>
      </pc:sldChg>
      <pc:sldChg chg="addSp delSp modSp add mod">
        <pc:chgData name="Pierre Andrieux" userId="fe095b09-e81a-42e9-b44f-7438c5543e3d" providerId="ADAL" clId="{D2C0E873-54D3-4597-A2BD-35CBC501A246}" dt="2024-11-22T10:47:21.728" v="1298" actId="1076"/>
        <pc:sldMkLst>
          <pc:docMk/>
          <pc:sldMk cId="3153568105" sldId="2147469717"/>
        </pc:sldMkLst>
        <pc:spChg chg="add mod">
          <ac:chgData name="Pierre Andrieux" userId="fe095b09-e81a-42e9-b44f-7438c5543e3d" providerId="ADAL" clId="{D2C0E873-54D3-4597-A2BD-35CBC501A246}" dt="2024-11-22T10:28:25.203" v="1177" actId="3064"/>
          <ac:spMkLst>
            <pc:docMk/>
            <pc:sldMk cId="3153568105" sldId="2147469717"/>
            <ac:spMk id="5" creationId="{410D7494-CAB7-88A0-5322-16A6E1CA9033}"/>
          </ac:spMkLst>
        </pc:spChg>
        <pc:spChg chg="add mod">
          <ac:chgData name="Pierre Andrieux" userId="fe095b09-e81a-42e9-b44f-7438c5543e3d" providerId="ADAL" clId="{D2C0E873-54D3-4597-A2BD-35CBC501A246}" dt="2024-11-22T10:28:25.203" v="1177" actId="3064"/>
          <ac:spMkLst>
            <pc:docMk/>
            <pc:sldMk cId="3153568105" sldId="2147469717"/>
            <ac:spMk id="6" creationId="{6B0C0B3D-5753-F976-CBCF-336DB02E3B61}"/>
          </ac:spMkLst>
        </pc:spChg>
        <pc:spChg chg="add mod">
          <ac:chgData name="Pierre Andrieux" userId="fe095b09-e81a-42e9-b44f-7438c5543e3d" providerId="ADAL" clId="{D2C0E873-54D3-4597-A2BD-35CBC501A246}" dt="2024-11-22T10:35:25.785" v="1228" actId="1037"/>
          <ac:spMkLst>
            <pc:docMk/>
            <pc:sldMk cId="3153568105" sldId="2147469717"/>
            <ac:spMk id="13" creationId="{E98E92A4-0914-08B1-3E33-9D94D64C8745}"/>
          </ac:spMkLst>
        </pc:spChg>
        <pc:spChg chg="add mod">
          <ac:chgData name="Pierre Andrieux" userId="fe095b09-e81a-42e9-b44f-7438c5543e3d" providerId="ADAL" clId="{D2C0E873-54D3-4597-A2BD-35CBC501A246}" dt="2024-11-22T10:35:25.785" v="1228" actId="1037"/>
          <ac:spMkLst>
            <pc:docMk/>
            <pc:sldMk cId="3153568105" sldId="2147469717"/>
            <ac:spMk id="14" creationId="{69379715-BBCB-D625-C45C-2A645E2765F3}"/>
          </ac:spMkLst>
        </pc:spChg>
        <pc:spChg chg="add mod">
          <ac:chgData name="Pierre Andrieux" userId="fe095b09-e81a-42e9-b44f-7438c5543e3d" providerId="ADAL" clId="{D2C0E873-54D3-4597-A2BD-35CBC501A246}" dt="2024-11-22T10:35:25.785" v="1228" actId="1037"/>
          <ac:spMkLst>
            <pc:docMk/>
            <pc:sldMk cId="3153568105" sldId="2147469717"/>
            <ac:spMk id="15" creationId="{642BDDAE-5E14-7ECF-6E68-0C5650E653CE}"/>
          </ac:spMkLst>
        </pc:spChg>
        <pc:spChg chg="add mod">
          <ac:chgData name="Pierre Andrieux" userId="fe095b09-e81a-42e9-b44f-7438c5543e3d" providerId="ADAL" clId="{D2C0E873-54D3-4597-A2BD-35CBC501A246}" dt="2024-11-22T10:35:25.785" v="1228" actId="1037"/>
          <ac:spMkLst>
            <pc:docMk/>
            <pc:sldMk cId="3153568105" sldId="2147469717"/>
            <ac:spMk id="16" creationId="{7F02AD16-9CB5-4BFB-1ACD-38A0944FA986}"/>
          </ac:spMkLst>
        </pc:spChg>
        <pc:spChg chg="add mod">
          <ac:chgData name="Pierre Andrieux" userId="fe095b09-e81a-42e9-b44f-7438c5543e3d" providerId="ADAL" clId="{D2C0E873-54D3-4597-A2BD-35CBC501A246}" dt="2024-11-22T10:43:30.012" v="1264" actId="1076"/>
          <ac:spMkLst>
            <pc:docMk/>
            <pc:sldMk cId="3153568105" sldId="2147469717"/>
            <ac:spMk id="17" creationId="{618EA5F6-B7AB-25F5-3D91-0AF781C00C6D}"/>
          </ac:spMkLst>
        </pc:spChg>
        <pc:spChg chg="add mod">
          <ac:chgData name="Pierre Andrieux" userId="fe095b09-e81a-42e9-b44f-7438c5543e3d" providerId="ADAL" clId="{D2C0E873-54D3-4597-A2BD-35CBC501A246}" dt="2024-11-22T10:46:54.169" v="1281" actId="2085"/>
          <ac:spMkLst>
            <pc:docMk/>
            <pc:sldMk cId="3153568105" sldId="2147469717"/>
            <ac:spMk id="21" creationId="{F0638419-6DCD-7460-CDCF-D3C66C577413}"/>
          </ac:spMkLst>
        </pc:spChg>
        <pc:picChg chg="add mod">
          <ac:chgData name="Pierre Andrieux" userId="fe095b09-e81a-42e9-b44f-7438c5543e3d" providerId="ADAL" clId="{D2C0E873-54D3-4597-A2BD-35CBC501A246}" dt="2024-11-22T10:35:25.785" v="1228" actId="1037"/>
          <ac:picMkLst>
            <pc:docMk/>
            <pc:sldMk cId="3153568105" sldId="2147469717"/>
            <ac:picMk id="4" creationId="{5CC31D8E-40C2-AB63-87B5-35D27485C4D7}"/>
          </ac:picMkLst>
        </pc:picChg>
        <pc:picChg chg="add mod">
          <ac:chgData name="Pierre Andrieux" userId="fe095b09-e81a-42e9-b44f-7438c5543e3d" providerId="ADAL" clId="{D2C0E873-54D3-4597-A2BD-35CBC501A246}" dt="2024-11-22T10:29:02.826" v="1183" actId="1076"/>
          <ac:picMkLst>
            <pc:docMk/>
            <pc:sldMk cId="3153568105" sldId="2147469717"/>
            <ac:picMk id="10" creationId="{EA6B094D-0E9D-AD06-DA13-979DA273DC54}"/>
          </ac:picMkLst>
        </pc:picChg>
        <pc:picChg chg="add mod">
          <ac:chgData name="Pierre Andrieux" userId="fe095b09-e81a-42e9-b44f-7438c5543e3d" providerId="ADAL" clId="{D2C0E873-54D3-4597-A2BD-35CBC501A246}" dt="2024-11-22T10:35:25.785" v="1228" actId="1037"/>
          <ac:picMkLst>
            <pc:docMk/>
            <pc:sldMk cId="3153568105" sldId="2147469717"/>
            <ac:picMk id="12" creationId="{D51C062D-5446-DEFA-5D41-E709ABFCA8D9}"/>
          </ac:picMkLst>
        </pc:picChg>
        <pc:picChg chg="add mod">
          <ac:chgData name="Pierre Andrieux" userId="fe095b09-e81a-42e9-b44f-7438c5543e3d" providerId="ADAL" clId="{D2C0E873-54D3-4597-A2BD-35CBC501A246}" dt="2024-11-22T10:39:11.368" v="1235" actId="1076"/>
          <ac:picMkLst>
            <pc:docMk/>
            <pc:sldMk cId="3153568105" sldId="2147469717"/>
            <ac:picMk id="3074" creationId="{225D1273-688A-1720-F9A9-4E7902211724}"/>
          </ac:picMkLst>
        </pc:picChg>
        <pc:picChg chg="add mod">
          <ac:chgData name="Pierre Andrieux" userId="fe095b09-e81a-42e9-b44f-7438c5543e3d" providerId="ADAL" clId="{D2C0E873-54D3-4597-A2BD-35CBC501A246}" dt="2024-11-22T10:41:08.757" v="1240"/>
          <ac:picMkLst>
            <pc:docMk/>
            <pc:sldMk cId="3153568105" sldId="2147469717"/>
            <ac:picMk id="3076" creationId="{64D1EC02-264B-ACA6-FAD9-11FBB75C8AF0}"/>
          </ac:picMkLst>
        </pc:picChg>
        <pc:picChg chg="add mod">
          <ac:chgData name="Pierre Andrieux" userId="fe095b09-e81a-42e9-b44f-7438c5543e3d" providerId="ADAL" clId="{D2C0E873-54D3-4597-A2BD-35CBC501A246}" dt="2024-11-22T10:41:15.450" v="1241" actId="1076"/>
          <ac:picMkLst>
            <pc:docMk/>
            <pc:sldMk cId="3153568105" sldId="2147469717"/>
            <ac:picMk id="3078" creationId="{CCCF01AF-2D4A-B0C8-38BA-DC6C50F3CC79}"/>
          </ac:picMkLst>
        </pc:picChg>
        <pc:picChg chg="add mod">
          <ac:chgData name="Pierre Andrieux" userId="fe095b09-e81a-42e9-b44f-7438c5543e3d" providerId="ADAL" clId="{D2C0E873-54D3-4597-A2BD-35CBC501A246}" dt="2024-11-22T10:43:02.244" v="1244" actId="1076"/>
          <ac:picMkLst>
            <pc:docMk/>
            <pc:sldMk cId="3153568105" sldId="2147469717"/>
            <ac:picMk id="3080" creationId="{1675AEB3-57C8-447F-E881-9DE7889CB2FA}"/>
          </ac:picMkLst>
        </pc:picChg>
      </pc:sldChg>
      <pc:sldChg chg="modSp add mod">
        <pc:chgData name="Pierre Andrieux" userId="fe095b09-e81a-42e9-b44f-7438c5543e3d" providerId="ADAL" clId="{D2C0E873-54D3-4597-A2BD-35CBC501A246}" dt="2024-11-22T14:54:00.840" v="3058" actId="13926"/>
        <pc:sldMkLst>
          <pc:docMk/>
          <pc:sldMk cId="2959765068" sldId="2147469730"/>
        </pc:sldMkLst>
        <pc:spChg chg="mod">
          <ac:chgData name="Pierre Andrieux" userId="fe095b09-e81a-42e9-b44f-7438c5543e3d" providerId="ADAL" clId="{D2C0E873-54D3-4597-A2BD-35CBC501A246}" dt="2024-11-22T14:54:00.840" v="3058" actId="13926"/>
          <ac:spMkLst>
            <pc:docMk/>
            <pc:sldMk cId="2959765068" sldId="2147469730"/>
            <ac:spMk id="11" creationId="{29C3510D-30E0-1815-0248-A8268FA565B1}"/>
          </ac:spMkLst>
        </pc:spChg>
      </pc:sldChg>
      <pc:sldChg chg="modSp add mod">
        <pc:chgData name="Pierre Andrieux" userId="fe095b09-e81a-42e9-b44f-7438c5543e3d" providerId="ADAL" clId="{D2C0E873-54D3-4597-A2BD-35CBC501A246}" dt="2024-11-22T14:53:04.075" v="3057" actId="20577"/>
        <pc:sldMkLst>
          <pc:docMk/>
          <pc:sldMk cId="4158672873" sldId="2147469731"/>
        </pc:sldMkLst>
        <pc:spChg chg="mod">
          <ac:chgData name="Pierre Andrieux" userId="fe095b09-e81a-42e9-b44f-7438c5543e3d" providerId="ADAL" clId="{D2C0E873-54D3-4597-A2BD-35CBC501A246}" dt="2024-11-22T14:53:04.075" v="3057" actId="20577"/>
          <ac:spMkLst>
            <pc:docMk/>
            <pc:sldMk cId="4158672873" sldId="2147469731"/>
            <ac:spMk id="2" creationId="{094B8572-9962-134E-F769-6BC191A54260}"/>
          </ac:spMkLst>
        </pc:spChg>
        <pc:spChg chg="mod">
          <ac:chgData name="Pierre Andrieux" userId="fe095b09-e81a-42e9-b44f-7438c5543e3d" providerId="ADAL" clId="{D2C0E873-54D3-4597-A2BD-35CBC501A246}" dt="2024-11-22T09:44:38.825" v="617" actId="20577"/>
          <ac:spMkLst>
            <pc:docMk/>
            <pc:sldMk cId="4158672873" sldId="2147469731"/>
            <ac:spMk id="4" creationId="{AC2863E0-6841-10B8-9544-111E5DFBA0A8}"/>
          </ac:spMkLst>
        </pc:spChg>
        <pc:spChg chg="mod">
          <ac:chgData name="Pierre Andrieux" userId="fe095b09-e81a-42e9-b44f-7438c5543e3d" providerId="ADAL" clId="{D2C0E873-54D3-4597-A2BD-35CBC501A246}" dt="2024-11-22T09:52:06.839" v="891" actId="20577"/>
          <ac:spMkLst>
            <pc:docMk/>
            <pc:sldMk cId="4158672873" sldId="2147469731"/>
            <ac:spMk id="5" creationId="{35C5761F-DF19-EC12-760E-4CD4AF17FB52}"/>
          </ac:spMkLst>
        </pc:spChg>
        <pc:spChg chg="mod">
          <ac:chgData name="Pierre Andrieux" userId="fe095b09-e81a-42e9-b44f-7438c5543e3d" providerId="ADAL" clId="{D2C0E873-54D3-4597-A2BD-35CBC501A246}" dt="2024-11-22T09:52:19.198" v="892" actId="20577"/>
          <ac:spMkLst>
            <pc:docMk/>
            <pc:sldMk cId="4158672873" sldId="2147469731"/>
            <ac:spMk id="6" creationId="{F25A6761-D193-BEB3-4E23-CB4221EE8FD1}"/>
          </ac:spMkLst>
        </pc:spChg>
      </pc:sldChg>
      <pc:sldChg chg="add">
        <pc:chgData name="Pierre Andrieux" userId="fe095b09-e81a-42e9-b44f-7438c5543e3d" providerId="ADAL" clId="{D2C0E873-54D3-4597-A2BD-35CBC501A246}" dt="2024-11-22T09:16:17.187" v="172"/>
        <pc:sldMkLst>
          <pc:docMk/>
          <pc:sldMk cId="3564854803" sldId="2147469734"/>
        </pc:sldMkLst>
      </pc:sldChg>
      <pc:sldChg chg="addSp delSp modSp add mod">
        <pc:chgData name="Pierre Andrieux" userId="fe095b09-e81a-42e9-b44f-7438c5543e3d" providerId="ADAL" clId="{D2C0E873-54D3-4597-A2BD-35CBC501A246}" dt="2024-11-22T12:50:50.409" v="3053" actId="1076"/>
        <pc:sldMkLst>
          <pc:docMk/>
          <pc:sldMk cId="2871270171" sldId="2147469735"/>
        </pc:sldMkLst>
        <pc:spChg chg="mod">
          <ac:chgData name="Pierre Andrieux" userId="fe095b09-e81a-42e9-b44f-7438c5543e3d" providerId="ADAL" clId="{D2C0E873-54D3-4597-A2BD-35CBC501A246}" dt="2024-11-22T12:08:20.572" v="2168" actId="20577"/>
          <ac:spMkLst>
            <pc:docMk/>
            <pc:sldMk cId="2871270171" sldId="2147469735"/>
            <ac:spMk id="2" creationId="{00000000-0000-0000-0000-000000000000}"/>
          </ac:spMkLst>
        </pc:spChg>
        <pc:spChg chg="add mod">
          <ac:chgData name="Pierre Andrieux" userId="fe095b09-e81a-42e9-b44f-7438c5543e3d" providerId="ADAL" clId="{D2C0E873-54D3-4597-A2BD-35CBC501A246}" dt="2024-11-22T12:34:22.843" v="3016" actId="122"/>
          <ac:spMkLst>
            <pc:docMk/>
            <pc:sldMk cId="2871270171" sldId="2147469735"/>
            <ac:spMk id="5" creationId="{8EFF1892-104E-5C62-E343-A0F79C97AFBA}"/>
          </ac:spMkLst>
        </pc:spChg>
        <pc:spChg chg="add mod">
          <ac:chgData name="Pierre Andrieux" userId="fe095b09-e81a-42e9-b44f-7438c5543e3d" providerId="ADAL" clId="{D2C0E873-54D3-4597-A2BD-35CBC501A246}" dt="2024-11-22T12:32:56.250" v="2857" actId="1036"/>
          <ac:spMkLst>
            <pc:docMk/>
            <pc:sldMk cId="2871270171" sldId="2147469735"/>
            <ac:spMk id="30" creationId="{792A362F-E8F6-C5F1-BEDB-630CCCC816D6}"/>
          </ac:spMkLst>
        </pc:spChg>
        <pc:spChg chg="add mod">
          <ac:chgData name="Pierre Andrieux" userId="fe095b09-e81a-42e9-b44f-7438c5543e3d" providerId="ADAL" clId="{D2C0E873-54D3-4597-A2BD-35CBC501A246}" dt="2024-11-22T12:32:14.395" v="2844" actId="14100"/>
          <ac:spMkLst>
            <pc:docMk/>
            <pc:sldMk cId="2871270171" sldId="2147469735"/>
            <ac:spMk id="31" creationId="{6427185E-230A-2E35-769B-2C66CD5DE1CF}"/>
          </ac:spMkLst>
        </pc:spChg>
        <pc:spChg chg="add mod">
          <ac:chgData name="Pierre Andrieux" userId="fe095b09-e81a-42e9-b44f-7438c5543e3d" providerId="ADAL" clId="{D2C0E873-54D3-4597-A2BD-35CBC501A246}" dt="2024-11-22T12:32:59.213" v="2861" actId="1036"/>
          <ac:spMkLst>
            <pc:docMk/>
            <pc:sldMk cId="2871270171" sldId="2147469735"/>
            <ac:spMk id="32" creationId="{EA7849A2-206A-582C-B748-6099518C22FB}"/>
          </ac:spMkLst>
        </pc:spChg>
        <pc:spChg chg="add mod">
          <ac:chgData name="Pierre Andrieux" userId="fe095b09-e81a-42e9-b44f-7438c5543e3d" providerId="ADAL" clId="{D2C0E873-54D3-4597-A2BD-35CBC501A246}" dt="2024-11-22T12:32:41.042" v="2849" actId="207"/>
          <ac:spMkLst>
            <pc:docMk/>
            <pc:sldMk cId="2871270171" sldId="2147469735"/>
            <ac:spMk id="34" creationId="{444413B7-7784-1275-4D42-D0D7FF356CE5}"/>
          </ac:spMkLst>
        </pc:spChg>
        <pc:spChg chg="add mod ord">
          <ac:chgData name="Pierre Andrieux" userId="fe095b09-e81a-42e9-b44f-7438c5543e3d" providerId="ADAL" clId="{D2C0E873-54D3-4597-A2BD-35CBC501A246}" dt="2024-11-22T12:32:52.704" v="2855" actId="14100"/>
          <ac:spMkLst>
            <pc:docMk/>
            <pc:sldMk cId="2871270171" sldId="2147469735"/>
            <ac:spMk id="35" creationId="{7C521845-E968-AA45-34DD-861644BED5A3}"/>
          </ac:spMkLst>
        </pc:spChg>
        <pc:spChg chg="add mod">
          <ac:chgData name="Pierre Andrieux" userId="fe095b09-e81a-42e9-b44f-7438c5543e3d" providerId="ADAL" clId="{D2C0E873-54D3-4597-A2BD-35CBC501A246}" dt="2024-11-22T12:31:59.355" v="2841" actId="1038"/>
          <ac:spMkLst>
            <pc:docMk/>
            <pc:sldMk cId="2871270171" sldId="2147469735"/>
            <ac:spMk id="36" creationId="{E0852728-8C06-4D1C-E4DA-A58F6D6FF1D0}"/>
          </ac:spMkLst>
        </pc:spChg>
        <pc:spChg chg="add mod">
          <ac:chgData name="Pierre Andrieux" userId="fe095b09-e81a-42e9-b44f-7438c5543e3d" providerId="ADAL" clId="{D2C0E873-54D3-4597-A2BD-35CBC501A246}" dt="2024-11-22T12:41:14.676" v="3020" actId="208"/>
          <ac:spMkLst>
            <pc:docMk/>
            <pc:sldMk cId="2871270171" sldId="2147469735"/>
            <ac:spMk id="37" creationId="{9FC4E449-328B-3448-35ED-DE1CB9749A3F}"/>
          </ac:spMkLst>
        </pc:spChg>
        <pc:spChg chg="add mod">
          <ac:chgData name="Pierre Andrieux" userId="fe095b09-e81a-42e9-b44f-7438c5543e3d" providerId="ADAL" clId="{D2C0E873-54D3-4597-A2BD-35CBC501A246}" dt="2024-11-22T12:33:04.925" v="2872" actId="1035"/>
          <ac:spMkLst>
            <pc:docMk/>
            <pc:sldMk cId="2871270171" sldId="2147469735"/>
            <ac:spMk id="46" creationId="{DE5C149F-EA7D-4EA5-D122-E3A2ABB1A89D}"/>
          </ac:spMkLst>
        </pc:spChg>
        <pc:spChg chg="add mod">
          <ac:chgData name="Pierre Andrieux" userId="fe095b09-e81a-42e9-b44f-7438c5543e3d" providerId="ADAL" clId="{D2C0E873-54D3-4597-A2BD-35CBC501A246}" dt="2024-11-22T12:33:04.925" v="2872" actId="1035"/>
          <ac:spMkLst>
            <pc:docMk/>
            <pc:sldMk cId="2871270171" sldId="2147469735"/>
            <ac:spMk id="47" creationId="{BD0044C0-4BBC-278D-D559-FA150FD4475E}"/>
          </ac:spMkLst>
        </pc:spChg>
        <pc:spChg chg="add mod">
          <ac:chgData name="Pierre Andrieux" userId="fe095b09-e81a-42e9-b44f-7438c5543e3d" providerId="ADAL" clId="{D2C0E873-54D3-4597-A2BD-35CBC501A246}" dt="2024-11-22T12:50:50.409" v="3053" actId="1076"/>
          <ac:spMkLst>
            <pc:docMk/>
            <pc:sldMk cId="2871270171" sldId="2147469735"/>
            <ac:spMk id="49" creationId="{0577E093-EF78-605A-4916-AD3D44640D12}"/>
          </ac:spMkLst>
        </pc:spChg>
        <pc:spChg chg="add mod">
          <ac:chgData name="Pierre Andrieux" userId="fe095b09-e81a-42e9-b44f-7438c5543e3d" providerId="ADAL" clId="{D2C0E873-54D3-4597-A2BD-35CBC501A246}" dt="2024-11-22T12:50:40.015" v="3052" actId="20577"/>
          <ac:spMkLst>
            <pc:docMk/>
            <pc:sldMk cId="2871270171" sldId="2147469735"/>
            <ac:spMk id="51" creationId="{6406E2F4-2FFF-BF46-7D8B-25908C3181DE}"/>
          </ac:spMkLst>
        </pc:spChg>
        <pc:spChg chg="add mod ord">
          <ac:chgData name="Pierre Andrieux" userId="fe095b09-e81a-42e9-b44f-7438c5543e3d" providerId="ADAL" clId="{D2C0E873-54D3-4597-A2BD-35CBC501A246}" dt="2024-11-22T12:33:04.925" v="2872" actId="1035"/>
          <ac:spMkLst>
            <pc:docMk/>
            <pc:sldMk cId="2871270171" sldId="2147469735"/>
            <ac:spMk id="52" creationId="{499E4BF8-2C2D-A4B3-B111-8E524599AA14}"/>
          </ac:spMkLst>
        </pc:spChg>
        <pc:picChg chg="add mod">
          <ac:chgData name="Pierre Andrieux" userId="fe095b09-e81a-42e9-b44f-7438c5543e3d" providerId="ADAL" clId="{D2C0E873-54D3-4597-A2BD-35CBC501A246}" dt="2024-11-22T12:32:10.463" v="2843" actId="1076"/>
          <ac:picMkLst>
            <pc:docMk/>
            <pc:sldMk cId="2871270171" sldId="2147469735"/>
            <ac:picMk id="6" creationId="{912EA551-84FD-BD01-9CD1-7424540F1B47}"/>
          </ac:picMkLst>
        </pc:picChg>
        <pc:picChg chg="add mod">
          <ac:chgData name="Pierre Andrieux" userId="fe095b09-e81a-42e9-b44f-7438c5543e3d" providerId="ADAL" clId="{D2C0E873-54D3-4597-A2BD-35CBC501A246}" dt="2024-11-22T12:31:59.355" v="2841" actId="1038"/>
          <ac:picMkLst>
            <pc:docMk/>
            <pc:sldMk cId="2871270171" sldId="2147469735"/>
            <ac:picMk id="8" creationId="{5AE8019A-3C71-DD72-ABC1-E8BC13962369}"/>
          </ac:picMkLst>
        </pc:picChg>
        <pc:picChg chg="add mod">
          <ac:chgData name="Pierre Andrieux" userId="fe095b09-e81a-42e9-b44f-7438c5543e3d" providerId="ADAL" clId="{D2C0E873-54D3-4597-A2BD-35CBC501A246}" dt="2024-11-22T12:33:04.925" v="2872" actId="1035"/>
          <ac:picMkLst>
            <pc:docMk/>
            <pc:sldMk cId="2871270171" sldId="2147469735"/>
            <ac:picMk id="39" creationId="{09C19C57-190F-EC7D-11EC-BFCD23AA4238}"/>
          </ac:picMkLst>
        </pc:picChg>
        <pc:picChg chg="add mod">
          <ac:chgData name="Pierre Andrieux" userId="fe095b09-e81a-42e9-b44f-7438c5543e3d" providerId="ADAL" clId="{D2C0E873-54D3-4597-A2BD-35CBC501A246}" dt="2024-11-22T12:33:04.925" v="2872" actId="1035"/>
          <ac:picMkLst>
            <pc:docMk/>
            <pc:sldMk cId="2871270171" sldId="2147469735"/>
            <ac:picMk id="41" creationId="{B984E385-9277-6AD9-DF0D-7CB8CE11AF18}"/>
          </ac:picMkLst>
        </pc:picChg>
        <pc:picChg chg="add mod">
          <ac:chgData name="Pierre Andrieux" userId="fe095b09-e81a-42e9-b44f-7438c5543e3d" providerId="ADAL" clId="{D2C0E873-54D3-4597-A2BD-35CBC501A246}" dt="2024-11-22T12:33:04.925" v="2872" actId="1035"/>
          <ac:picMkLst>
            <pc:docMk/>
            <pc:sldMk cId="2871270171" sldId="2147469735"/>
            <ac:picMk id="43" creationId="{9F1CAC69-4068-FE43-F792-011A82E48B1B}"/>
          </ac:picMkLst>
        </pc:picChg>
        <pc:picChg chg="add mod">
          <ac:chgData name="Pierre Andrieux" userId="fe095b09-e81a-42e9-b44f-7438c5543e3d" providerId="ADAL" clId="{D2C0E873-54D3-4597-A2BD-35CBC501A246}" dt="2024-11-22T12:33:04.925" v="2872" actId="1035"/>
          <ac:picMkLst>
            <pc:docMk/>
            <pc:sldMk cId="2871270171" sldId="2147469735"/>
            <ac:picMk id="45" creationId="{32925AB3-1948-4963-846B-F859866E1770}"/>
          </ac:picMkLst>
        </pc:picChg>
      </pc:sldChg>
      <pc:sldChg chg="addSp delSp modSp add mod">
        <pc:chgData name="Pierre Andrieux" userId="fe095b09-e81a-42e9-b44f-7438c5543e3d" providerId="ADAL" clId="{D2C0E873-54D3-4597-A2BD-35CBC501A246}" dt="2024-11-22T15:26:37.301" v="3849" actId="20577"/>
        <pc:sldMkLst>
          <pc:docMk/>
          <pc:sldMk cId="869200204" sldId="2147469736"/>
        </pc:sldMkLst>
        <pc:spChg chg="mod">
          <ac:chgData name="Pierre Andrieux" userId="fe095b09-e81a-42e9-b44f-7438c5543e3d" providerId="ADAL" clId="{D2C0E873-54D3-4597-A2BD-35CBC501A246}" dt="2024-11-22T15:26:37.301" v="3849" actId="20577"/>
          <ac:spMkLst>
            <pc:docMk/>
            <pc:sldMk cId="869200204" sldId="2147469736"/>
            <ac:spMk id="2" creationId="{00000000-0000-0000-0000-000000000000}"/>
          </ac:spMkLst>
        </pc:spChg>
        <pc:spChg chg="add mod">
          <ac:chgData name="Pierre Andrieux" userId="fe095b09-e81a-42e9-b44f-7438c5543e3d" providerId="ADAL" clId="{D2C0E873-54D3-4597-A2BD-35CBC501A246}" dt="2024-11-22T15:25:06.233" v="3823" actId="20577"/>
          <ac:spMkLst>
            <pc:docMk/>
            <pc:sldMk cId="869200204" sldId="2147469736"/>
            <ac:spMk id="3" creationId="{863247FF-1BB6-BD07-7C64-C5793DA7BDC7}"/>
          </ac:spMkLst>
        </pc:spChg>
        <pc:spChg chg="add mod">
          <ac:chgData name="Pierre Andrieux" userId="fe095b09-e81a-42e9-b44f-7438c5543e3d" providerId="ADAL" clId="{D2C0E873-54D3-4597-A2BD-35CBC501A246}" dt="2024-11-22T15:25:21.361" v="3832" actId="20577"/>
          <ac:spMkLst>
            <pc:docMk/>
            <pc:sldMk cId="869200204" sldId="2147469736"/>
            <ac:spMk id="4" creationId="{8C8E3627-1762-667A-8F64-4B03363AFA01}"/>
          </ac:spMkLst>
        </pc:spChg>
        <pc:spChg chg="add mod">
          <ac:chgData name="Pierre Andrieux" userId="fe095b09-e81a-42e9-b44f-7438c5543e3d" providerId="ADAL" clId="{D2C0E873-54D3-4597-A2BD-35CBC501A246}" dt="2024-11-22T15:21:44.484" v="3694" actId="113"/>
          <ac:spMkLst>
            <pc:docMk/>
            <pc:sldMk cId="869200204" sldId="2147469736"/>
            <ac:spMk id="11" creationId="{9CD915BC-62C4-7382-1DDD-23360D31F0E1}"/>
          </ac:spMkLst>
        </pc:spChg>
        <pc:spChg chg="add mod">
          <ac:chgData name="Pierre Andrieux" userId="fe095b09-e81a-42e9-b44f-7438c5543e3d" providerId="ADAL" clId="{D2C0E873-54D3-4597-A2BD-35CBC501A246}" dt="2024-11-22T15:24:10.984" v="3721" actId="1038"/>
          <ac:spMkLst>
            <pc:docMk/>
            <pc:sldMk cId="869200204" sldId="2147469736"/>
            <ac:spMk id="18" creationId="{FB4ABEC1-5528-BFB3-A9AF-FD577C8B7B6F}"/>
          </ac:spMkLst>
        </pc:spChg>
        <pc:picChg chg="add mod">
          <ac:chgData name="Pierre Andrieux" userId="fe095b09-e81a-42e9-b44f-7438c5543e3d" providerId="ADAL" clId="{D2C0E873-54D3-4597-A2BD-35CBC501A246}" dt="2024-11-22T15:07:21.890" v="3656" actId="207"/>
          <ac:picMkLst>
            <pc:docMk/>
            <pc:sldMk cId="869200204" sldId="2147469736"/>
            <ac:picMk id="13" creationId="{B8BB721D-8B31-BE10-A84F-CC7A3416289C}"/>
          </ac:picMkLst>
        </pc:picChg>
        <pc:picChg chg="add mod">
          <ac:chgData name="Pierre Andrieux" userId="fe095b09-e81a-42e9-b44f-7438c5543e3d" providerId="ADAL" clId="{D2C0E873-54D3-4597-A2BD-35CBC501A246}" dt="2024-11-22T15:22:01.577" v="3696" actId="1076"/>
          <ac:picMkLst>
            <pc:docMk/>
            <pc:sldMk cId="869200204" sldId="2147469736"/>
            <ac:picMk id="15" creationId="{5C5AF6B2-D8AB-AF8E-3881-8974254B84BA}"/>
          </ac:picMkLst>
        </pc:picChg>
        <pc:picChg chg="add mod">
          <ac:chgData name="Pierre Andrieux" userId="fe095b09-e81a-42e9-b44f-7438c5543e3d" providerId="ADAL" clId="{D2C0E873-54D3-4597-A2BD-35CBC501A246}" dt="2024-11-22T15:07:21.890" v="3656" actId="207"/>
          <ac:picMkLst>
            <pc:docMk/>
            <pc:sldMk cId="869200204" sldId="2147469736"/>
            <ac:picMk id="17" creationId="{D309F586-F63B-544D-93A2-B018F0E03F04}"/>
          </ac:picMkLst>
        </pc:picChg>
        <pc:picChg chg="add mod">
          <ac:chgData name="Pierre Andrieux" userId="fe095b09-e81a-42e9-b44f-7438c5543e3d" providerId="ADAL" clId="{D2C0E873-54D3-4597-A2BD-35CBC501A246}" dt="2024-11-22T15:24:10.984" v="3721" actId="1038"/>
          <ac:picMkLst>
            <pc:docMk/>
            <pc:sldMk cId="869200204" sldId="2147469736"/>
            <ac:picMk id="20" creationId="{7BF3AA51-2B63-BDCD-0E82-583E68EBD6E5}"/>
          </ac:picMkLst>
        </pc:picChg>
      </pc:sldChg>
    </pc:docChg>
  </pc:docChgLst>
  <pc:docChgLst>
    <pc:chgData name="Pierre Andrieux" userId="fe095b09-e81a-42e9-b44f-7438c5543e3d" providerId="ADAL" clId="{ACBC58FD-E3EA-446F-A40D-51B76729C747}"/>
    <pc:docChg chg="undo redo custSel addSld delSld modSld sldOrd">
      <pc:chgData name="Pierre Andrieux" userId="fe095b09-e81a-42e9-b44f-7438c5543e3d" providerId="ADAL" clId="{ACBC58FD-E3EA-446F-A40D-51B76729C747}" dt="2024-11-29T15:23:31.118" v="3033" actId="47"/>
      <pc:docMkLst>
        <pc:docMk/>
      </pc:docMkLst>
      <pc:sldChg chg="addSp delSp modSp mod">
        <pc:chgData name="Pierre Andrieux" userId="fe095b09-e81a-42e9-b44f-7438c5543e3d" providerId="ADAL" clId="{ACBC58FD-E3EA-446F-A40D-51B76729C747}" dt="2024-11-27T13:27:40.512" v="1449" actId="552"/>
        <pc:sldMkLst>
          <pc:docMk/>
          <pc:sldMk cId="2447697479" sldId="259"/>
        </pc:sldMkLst>
        <pc:spChg chg="mod">
          <ac:chgData name="Pierre Andrieux" userId="fe095b09-e81a-42e9-b44f-7438c5543e3d" providerId="ADAL" clId="{ACBC58FD-E3EA-446F-A40D-51B76729C747}" dt="2024-11-27T13:27:40.512" v="1449" actId="552"/>
          <ac:spMkLst>
            <pc:docMk/>
            <pc:sldMk cId="2447697479" sldId="259"/>
            <ac:spMk id="2" creationId="{2151634D-0039-FB61-5BC5-11CB31DDDB74}"/>
          </ac:spMkLst>
        </pc:spChg>
        <pc:spChg chg="add mod">
          <ac:chgData name="Pierre Andrieux" userId="fe095b09-e81a-42e9-b44f-7438c5543e3d" providerId="ADAL" clId="{ACBC58FD-E3EA-446F-A40D-51B76729C747}" dt="2024-11-27T13:27:40.512" v="1449" actId="552"/>
          <ac:spMkLst>
            <pc:docMk/>
            <pc:sldMk cId="2447697479" sldId="259"/>
            <ac:spMk id="3" creationId="{6E351DC2-1D5F-38FF-DEF0-EACD5B959C5A}"/>
          </ac:spMkLst>
        </pc:spChg>
        <pc:spChg chg="add del mod">
          <ac:chgData name="Pierre Andrieux" userId="fe095b09-e81a-42e9-b44f-7438c5543e3d" providerId="ADAL" clId="{ACBC58FD-E3EA-446F-A40D-51B76729C747}" dt="2024-11-27T13:27:27.772" v="1418" actId="478"/>
          <ac:spMkLst>
            <pc:docMk/>
            <pc:sldMk cId="2447697479" sldId="259"/>
            <ac:spMk id="4" creationId="{6A375108-FD2B-A2BC-931C-14E76A5554DD}"/>
          </ac:spMkLst>
        </pc:spChg>
        <pc:spChg chg="mod">
          <ac:chgData name="Pierre Andrieux" userId="fe095b09-e81a-42e9-b44f-7438c5543e3d" providerId="ADAL" clId="{ACBC58FD-E3EA-446F-A40D-51B76729C747}" dt="2024-11-27T13:27:40.512" v="1449" actId="552"/>
          <ac:spMkLst>
            <pc:docMk/>
            <pc:sldMk cId="2447697479" sldId="259"/>
            <ac:spMk id="6" creationId="{72D10EC0-A935-684A-DE3E-17F064A00A9C}"/>
          </ac:spMkLst>
        </pc:spChg>
        <pc:picChg chg="del mod">
          <ac:chgData name="Pierre Andrieux" userId="fe095b09-e81a-42e9-b44f-7438c5543e3d" providerId="ADAL" clId="{ACBC58FD-E3EA-446F-A40D-51B76729C747}" dt="2024-11-27T13:27:27.772" v="1418" actId="478"/>
          <ac:picMkLst>
            <pc:docMk/>
            <pc:sldMk cId="2447697479" sldId="259"/>
            <ac:picMk id="7" creationId="{2DC2F740-0CB3-4CA3-7E3B-83971984C5ED}"/>
          </ac:picMkLst>
        </pc:picChg>
      </pc:sldChg>
      <pc:sldChg chg="modSp mod">
        <pc:chgData name="Pierre Andrieux" userId="fe095b09-e81a-42e9-b44f-7438c5543e3d" providerId="ADAL" clId="{ACBC58FD-E3EA-446F-A40D-51B76729C747}" dt="2024-11-27T13:51:06.516" v="1732" actId="403"/>
        <pc:sldMkLst>
          <pc:docMk/>
          <pc:sldMk cId="1030965943" sldId="269"/>
        </pc:sldMkLst>
        <pc:spChg chg="mod">
          <ac:chgData name="Pierre Andrieux" userId="fe095b09-e81a-42e9-b44f-7438c5543e3d" providerId="ADAL" clId="{ACBC58FD-E3EA-446F-A40D-51B76729C747}" dt="2024-11-27T13:50:54.630" v="1729" actId="2711"/>
          <ac:spMkLst>
            <pc:docMk/>
            <pc:sldMk cId="1030965943" sldId="269"/>
            <ac:spMk id="6" creationId="{B4E08C1B-59FA-8AFF-DF7D-47272D3A5548}"/>
          </ac:spMkLst>
        </pc:spChg>
        <pc:spChg chg="mod">
          <ac:chgData name="Pierre Andrieux" userId="fe095b09-e81a-42e9-b44f-7438c5543e3d" providerId="ADAL" clId="{ACBC58FD-E3EA-446F-A40D-51B76729C747}" dt="2024-11-27T13:50:54.630" v="1729" actId="2711"/>
          <ac:spMkLst>
            <pc:docMk/>
            <pc:sldMk cId="1030965943" sldId="269"/>
            <ac:spMk id="9" creationId="{BCF43C39-9DF5-35C6-E7E6-BC2B2D004330}"/>
          </ac:spMkLst>
        </pc:spChg>
        <pc:spChg chg="mod">
          <ac:chgData name="Pierre Andrieux" userId="fe095b09-e81a-42e9-b44f-7438c5543e3d" providerId="ADAL" clId="{ACBC58FD-E3EA-446F-A40D-51B76729C747}" dt="2024-11-27T13:51:00.018" v="1730" actId="403"/>
          <ac:spMkLst>
            <pc:docMk/>
            <pc:sldMk cId="1030965943" sldId="269"/>
            <ac:spMk id="14" creationId="{505F9262-2294-DEB8-5F8E-F5CAA23F9BB9}"/>
          </ac:spMkLst>
        </pc:spChg>
        <pc:spChg chg="mod">
          <ac:chgData name="Pierre Andrieux" userId="fe095b09-e81a-42e9-b44f-7438c5543e3d" providerId="ADAL" clId="{ACBC58FD-E3EA-446F-A40D-51B76729C747}" dt="2024-11-27T13:51:03.058" v="1731" actId="403"/>
          <ac:spMkLst>
            <pc:docMk/>
            <pc:sldMk cId="1030965943" sldId="269"/>
            <ac:spMk id="17" creationId="{A56656E2-D466-2421-13CB-416975CB1F49}"/>
          </ac:spMkLst>
        </pc:spChg>
        <pc:spChg chg="mod">
          <ac:chgData name="Pierre Andrieux" userId="fe095b09-e81a-42e9-b44f-7438c5543e3d" providerId="ADAL" clId="{ACBC58FD-E3EA-446F-A40D-51B76729C747}" dt="2024-11-27T13:51:06.516" v="1732" actId="403"/>
          <ac:spMkLst>
            <pc:docMk/>
            <pc:sldMk cId="1030965943" sldId="269"/>
            <ac:spMk id="21" creationId="{DE98D2DD-0C3A-ADC4-4B6A-94A4CB5DEABB}"/>
          </ac:spMkLst>
        </pc:spChg>
        <pc:picChg chg="mod">
          <ac:chgData name="Pierre Andrieux" userId="fe095b09-e81a-42e9-b44f-7438c5543e3d" providerId="ADAL" clId="{ACBC58FD-E3EA-446F-A40D-51B76729C747}" dt="2024-11-27T13:50:54.630" v="1729" actId="2711"/>
          <ac:picMkLst>
            <pc:docMk/>
            <pc:sldMk cId="1030965943" sldId="269"/>
            <ac:picMk id="15" creationId="{AE82955C-E98C-E15D-B399-C6E93A94EC94}"/>
          </ac:picMkLst>
        </pc:picChg>
        <pc:picChg chg="mod">
          <ac:chgData name="Pierre Andrieux" userId="fe095b09-e81a-42e9-b44f-7438c5543e3d" providerId="ADAL" clId="{ACBC58FD-E3EA-446F-A40D-51B76729C747}" dt="2024-11-27T13:50:54.630" v="1729" actId="2711"/>
          <ac:picMkLst>
            <pc:docMk/>
            <pc:sldMk cId="1030965943" sldId="269"/>
            <ac:picMk id="18" creationId="{9B2772D4-9097-F985-8723-36A7A98C1A52}"/>
          </ac:picMkLst>
        </pc:picChg>
        <pc:picChg chg="mod">
          <ac:chgData name="Pierre Andrieux" userId="fe095b09-e81a-42e9-b44f-7438c5543e3d" providerId="ADAL" clId="{ACBC58FD-E3EA-446F-A40D-51B76729C747}" dt="2024-11-27T13:50:54.630" v="1729" actId="2711"/>
          <ac:picMkLst>
            <pc:docMk/>
            <pc:sldMk cId="1030965943" sldId="269"/>
            <ac:picMk id="19" creationId="{3A75DD52-F968-AA88-F53E-3AEADDB5F899}"/>
          </ac:picMkLst>
        </pc:picChg>
        <pc:picChg chg="mod">
          <ac:chgData name="Pierre Andrieux" userId="fe095b09-e81a-42e9-b44f-7438c5543e3d" providerId="ADAL" clId="{ACBC58FD-E3EA-446F-A40D-51B76729C747}" dt="2024-11-27T13:50:54.630" v="1729" actId="2711"/>
          <ac:picMkLst>
            <pc:docMk/>
            <pc:sldMk cId="1030965943" sldId="269"/>
            <ac:picMk id="2050" creationId="{4AE5801A-CF6D-3DC3-7C78-06F1B9027242}"/>
          </ac:picMkLst>
        </pc:picChg>
      </pc:sldChg>
      <pc:sldChg chg="modSp mod ord modShow">
        <pc:chgData name="Pierre Andrieux" userId="fe095b09-e81a-42e9-b44f-7438c5543e3d" providerId="ADAL" clId="{ACBC58FD-E3EA-446F-A40D-51B76729C747}" dt="2024-11-27T13:41:45.645" v="1580" actId="207"/>
        <pc:sldMkLst>
          <pc:docMk/>
          <pc:sldMk cId="3285451588" sldId="270"/>
        </pc:sldMkLst>
        <pc:spChg chg="mod">
          <ac:chgData name="Pierre Andrieux" userId="fe095b09-e81a-42e9-b44f-7438c5543e3d" providerId="ADAL" clId="{ACBC58FD-E3EA-446F-A40D-51B76729C747}" dt="2024-11-27T13:41:17.070" v="1576" actId="403"/>
          <ac:spMkLst>
            <pc:docMk/>
            <pc:sldMk cId="3285451588" sldId="270"/>
            <ac:spMk id="7" creationId="{00000000-0000-0000-0000-000000000000}"/>
          </ac:spMkLst>
        </pc:spChg>
        <pc:spChg chg="mod">
          <ac:chgData name="Pierre Andrieux" userId="fe095b09-e81a-42e9-b44f-7438c5543e3d" providerId="ADAL" clId="{ACBC58FD-E3EA-446F-A40D-51B76729C747}" dt="2024-11-27T13:40:50.134" v="1570" actId="403"/>
          <ac:spMkLst>
            <pc:docMk/>
            <pc:sldMk cId="3285451588" sldId="270"/>
            <ac:spMk id="8" creationId="{00000000-0000-0000-0000-000000000000}"/>
          </ac:spMkLst>
        </pc:spChg>
        <pc:spChg chg="mod">
          <ac:chgData name="Pierre Andrieux" userId="fe095b09-e81a-42e9-b44f-7438c5543e3d" providerId="ADAL" clId="{ACBC58FD-E3EA-446F-A40D-51B76729C747}" dt="2024-11-27T13:41:17.070" v="1576" actId="403"/>
          <ac:spMkLst>
            <pc:docMk/>
            <pc:sldMk cId="3285451588" sldId="270"/>
            <ac:spMk id="10" creationId="{00000000-0000-0000-0000-000000000000}"/>
          </ac:spMkLst>
        </pc:spChg>
        <pc:spChg chg="mod">
          <ac:chgData name="Pierre Andrieux" userId="fe095b09-e81a-42e9-b44f-7438c5543e3d" providerId="ADAL" clId="{ACBC58FD-E3EA-446F-A40D-51B76729C747}" dt="2024-11-27T13:40:53.887" v="1571" actId="403"/>
          <ac:spMkLst>
            <pc:docMk/>
            <pc:sldMk cId="3285451588" sldId="270"/>
            <ac:spMk id="11" creationId="{00000000-0000-0000-0000-000000000000}"/>
          </ac:spMkLst>
        </pc:spChg>
        <pc:spChg chg="mod">
          <ac:chgData name="Pierre Andrieux" userId="fe095b09-e81a-42e9-b44f-7438c5543e3d" providerId="ADAL" clId="{ACBC58FD-E3EA-446F-A40D-51B76729C747}" dt="2024-11-27T13:41:17.070" v="1576" actId="403"/>
          <ac:spMkLst>
            <pc:docMk/>
            <pc:sldMk cId="3285451588" sldId="270"/>
            <ac:spMk id="13" creationId="{00000000-0000-0000-0000-000000000000}"/>
          </ac:spMkLst>
        </pc:spChg>
        <pc:spChg chg="mod">
          <ac:chgData name="Pierre Andrieux" userId="fe095b09-e81a-42e9-b44f-7438c5543e3d" providerId="ADAL" clId="{ACBC58FD-E3EA-446F-A40D-51B76729C747}" dt="2024-11-27T13:40:57.388" v="1572" actId="403"/>
          <ac:spMkLst>
            <pc:docMk/>
            <pc:sldMk cId="3285451588" sldId="270"/>
            <ac:spMk id="14" creationId="{00000000-0000-0000-0000-000000000000}"/>
          </ac:spMkLst>
        </pc:spChg>
        <pc:spChg chg="mod">
          <ac:chgData name="Pierre Andrieux" userId="fe095b09-e81a-42e9-b44f-7438c5543e3d" providerId="ADAL" clId="{ACBC58FD-E3EA-446F-A40D-51B76729C747}" dt="2024-11-27T13:41:17.070" v="1576" actId="403"/>
          <ac:spMkLst>
            <pc:docMk/>
            <pc:sldMk cId="3285451588" sldId="270"/>
            <ac:spMk id="16" creationId="{00000000-0000-0000-0000-000000000000}"/>
          </ac:spMkLst>
        </pc:spChg>
        <pc:spChg chg="mod">
          <ac:chgData name="Pierre Andrieux" userId="fe095b09-e81a-42e9-b44f-7438c5543e3d" providerId="ADAL" clId="{ACBC58FD-E3EA-446F-A40D-51B76729C747}" dt="2024-11-27T13:41:01.159" v="1573" actId="403"/>
          <ac:spMkLst>
            <pc:docMk/>
            <pc:sldMk cId="3285451588" sldId="270"/>
            <ac:spMk id="17" creationId="{00000000-0000-0000-0000-000000000000}"/>
          </ac:spMkLst>
        </pc:spChg>
        <pc:spChg chg="mod ord">
          <ac:chgData name="Pierre Andrieux" userId="fe095b09-e81a-42e9-b44f-7438c5543e3d" providerId="ADAL" clId="{ACBC58FD-E3EA-446F-A40D-51B76729C747}" dt="2024-11-27T13:41:41.511" v="1579" actId="166"/>
          <ac:spMkLst>
            <pc:docMk/>
            <pc:sldMk cId="3285451588" sldId="270"/>
            <ac:spMk id="18" creationId="{00000000-0000-0000-0000-000000000000}"/>
          </ac:spMkLst>
        </pc:spChg>
        <pc:spChg chg="mod">
          <ac:chgData name="Pierre Andrieux" userId="fe095b09-e81a-42e9-b44f-7438c5543e3d" providerId="ADAL" clId="{ACBC58FD-E3EA-446F-A40D-51B76729C747}" dt="2024-11-27T13:41:10.173" v="1574" actId="403"/>
          <ac:spMkLst>
            <pc:docMk/>
            <pc:sldMk cId="3285451588" sldId="270"/>
            <ac:spMk id="19" creationId="{00000000-0000-0000-0000-000000000000}"/>
          </ac:spMkLst>
        </pc:spChg>
        <pc:spChg chg="mod">
          <ac:chgData name="Pierre Andrieux" userId="fe095b09-e81a-42e9-b44f-7438c5543e3d" providerId="ADAL" clId="{ACBC58FD-E3EA-446F-A40D-51B76729C747}" dt="2024-11-27T13:41:10.173" v="1574" actId="403"/>
          <ac:spMkLst>
            <pc:docMk/>
            <pc:sldMk cId="3285451588" sldId="270"/>
            <ac:spMk id="20" creationId="{00000000-0000-0000-0000-000000000000}"/>
          </ac:spMkLst>
        </pc:spChg>
        <pc:spChg chg="mod">
          <ac:chgData name="Pierre Andrieux" userId="fe095b09-e81a-42e9-b44f-7438c5543e3d" providerId="ADAL" clId="{ACBC58FD-E3EA-446F-A40D-51B76729C747}" dt="2024-11-27T13:41:10.173" v="1574" actId="403"/>
          <ac:spMkLst>
            <pc:docMk/>
            <pc:sldMk cId="3285451588" sldId="270"/>
            <ac:spMk id="21" creationId="{00000000-0000-0000-0000-000000000000}"/>
          </ac:spMkLst>
        </pc:spChg>
        <pc:spChg chg="mod">
          <ac:chgData name="Pierre Andrieux" userId="fe095b09-e81a-42e9-b44f-7438c5543e3d" providerId="ADAL" clId="{ACBC58FD-E3EA-446F-A40D-51B76729C747}" dt="2024-11-27T13:41:45.645" v="1580" actId="207"/>
          <ac:spMkLst>
            <pc:docMk/>
            <pc:sldMk cId="3285451588" sldId="270"/>
            <ac:spMk id="22" creationId="{00000000-0000-0000-0000-000000000000}"/>
          </ac:spMkLst>
        </pc:spChg>
      </pc:sldChg>
      <pc:sldChg chg="delSp modSp mod ord modShow">
        <pc:chgData name="Pierre Andrieux" userId="fe095b09-e81a-42e9-b44f-7438c5543e3d" providerId="ADAL" clId="{ACBC58FD-E3EA-446F-A40D-51B76729C747}" dt="2024-11-27T13:45:26.882" v="1645" actId="255"/>
        <pc:sldMkLst>
          <pc:docMk/>
          <pc:sldMk cId="3504289223" sldId="271"/>
        </pc:sldMkLst>
        <pc:spChg chg="mod topLvl">
          <ac:chgData name="Pierre Andrieux" userId="fe095b09-e81a-42e9-b44f-7438c5543e3d" providerId="ADAL" clId="{ACBC58FD-E3EA-446F-A40D-51B76729C747}" dt="2024-11-27T13:45:15.799" v="1643" actId="1038"/>
          <ac:spMkLst>
            <pc:docMk/>
            <pc:sldMk cId="3504289223" sldId="271"/>
            <ac:spMk id="17" creationId="{00000000-0000-0000-0000-000000000000}"/>
          </ac:spMkLst>
        </pc:spChg>
        <pc:spChg chg="mod topLvl">
          <ac:chgData name="Pierre Andrieux" userId="fe095b09-e81a-42e9-b44f-7438c5543e3d" providerId="ADAL" clId="{ACBC58FD-E3EA-446F-A40D-51B76729C747}" dt="2024-11-27T13:45:15.799" v="1643" actId="1038"/>
          <ac:spMkLst>
            <pc:docMk/>
            <pc:sldMk cId="3504289223" sldId="271"/>
            <ac:spMk id="18" creationId="{00000000-0000-0000-0000-000000000000}"/>
          </ac:spMkLst>
        </pc:spChg>
        <pc:spChg chg="mod ord topLvl">
          <ac:chgData name="Pierre Andrieux" userId="fe095b09-e81a-42e9-b44f-7438c5543e3d" providerId="ADAL" clId="{ACBC58FD-E3EA-446F-A40D-51B76729C747}" dt="2024-11-27T13:45:15.799" v="1643" actId="1038"/>
          <ac:spMkLst>
            <pc:docMk/>
            <pc:sldMk cId="3504289223" sldId="271"/>
            <ac:spMk id="19" creationId="{00000000-0000-0000-0000-000000000000}"/>
          </ac:spMkLst>
        </pc:spChg>
        <pc:spChg chg="mod ord topLvl">
          <ac:chgData name="Pierre Andrieux" userId="fe095b09-e81a-42e9-b44f-7438c5543e3d" providerId="ADAL" clId="{ACBC58FD-E3EA-446F-A40D-51B76729C747}" dt="2024-11-27T13:45:15.799" v="1643" actId="1038"/>
          <ac:spMkLst>
            <pc:docMk/>
            <pc:sldMk cId="3504289223" sldId="271"/>
            <ac:spMk id="20" creationId="{00000000-0000-0000-0000-000000000000}"/>
          </ac:spMkLst>
        </pc:spChg>
        <pc:spChg chg="mod topLvl">
          <ac:chgData name="Pierre Andrieux" userId="fe095b09-e81a-42e9-b44f-7438c5543e3d" providerId="ADAL" clId="{ACBC58FD-E3EA-446F-A40D-51B76729C747}" dt="2024-11-27T13:45:15.799" v="1643" actId="1038"/>
          <ac:spMkLst>
            <pc:docMk/>
            <pc:sldMk cId="3504289223" sldId="271"/>
            <ac:spMk id="21" creationId="{00000000-0000-0000-0000-000000000000}"/>
          </ac:spMkLst>
        </pc:spChg>
        <pc:spChg chg="mod topLvl">
          <ac:chgData name="Pierre Andrieux" userId="fe095b09-e81a-42e9-b44f-7438c5543e3d" providerId="ADAL" clId="{ACBC58FD-E3EA-446F-A40D-51B76729C747}" dt="2024-11-27T13:45:15.799" v="1643" actId="1038"/>
          <ac:spMkLst>
            <pc:docMk/>
            <pc:sldMk cId="3504289223" sldId="271"/>
            <ac:spMk id="22" creationId="{00000000-0000-0000-0000-000000000000}"/>
          </ac:spMkLst>
        </pc:spChg>
        <pc:spChg chg="mod">
          <ac:chgData name="Pierre Andrieux" userId="fe095b09-e81a-42e9-b44f-7438c5543e3d" providerId="ADAL" clId="{ACBC58FD-E3EA-446F-A40D-51B76729C747}" dt="2024-11-27T13:45:26.882" v="1645" actId="255"/>
          <ac:spMkLst>
            <pc:docMk/>
            <pc:sldMk cId="3504289223" sldId="271"/>
            <ac:spMk id="24" creationId="{00000000-0000-0000-0000-000000000000}"/>
          </ac:spMkLst>
        </pc:spChg>
        <pc:grpChg chg="del mod ord">
          <ac:chgData name="Pierre Andrieux" userId="fe095b09-e81a-42e9-b44f-7438c5543e3d" providerId="ADAL" clId="{ACBC58FD-E3EA-446F-A40D-51B76729C747}" dt="2024-11-27T13:43:29.513" v="1612" actId="165"/>
          <ac:grpSpMkLst>
            <pc:docMk/>
            <pc:sldMk cId="3504289223" sldId="271"/>
            <ac:grpSpMk id="23" creationId="{00000000-0000-0000-0000-000000000000}"/>
          </ac:grpSpMkLst>
        </pc:grpChg>
      </pc:sldChg>
      <pc:sldChg chg="addSp modSp mod ord modShow">
        <pc:chgData name="Pierre Andrieux" userId="fe095b09-e81a-42e9-b44f-7438c5543e3d" providerId="ADAL" clId="{ACBC58FD-E3EA-446F-A40D-51B76729C747}" dt="2024-11-27T13:40:36.285" v="1568" actId="207"/>
        <pc:sldMkLst>
          <pc:docMk/>
          <pc:sldMk cId="3146222151" sldId="273"/>
        </pc:sldMkLst>
        <pc:spChg chg="add mod">
          <ac:chgData name="Pierre Andrieux" userId="fe095b09-e81a-42e9-b44f-7438c5543e3d" providerId="ADAL" clId="{ACBC58FD-E3EA-446F-A40D-51B76729C747}" dt="2024-11-27T13:38:42.057" v="1539" actId="207"/>
          <ac:spMkLst>
            <pc:docMk/>
            <pc:sldMk cId="3146222151" sldId="273"/>
            <ac:spMk id="3" creationId="{242F78C2-A723-7BAF-9DB0-0AF5F45F33C2}"/>
          </ac:spMkLst>
        </pc:spChg>
        <pc:spChg chg="mod">
          <ac:chgData name="Pierre Andrieux" userId="fe095b09-e81a-42e9-b44f-7438c5543e3d" providerId="ADAL" clId="{ACBC58FD-E3EA-446F-A40D-51B76729C747}" dt="2024-11-27T13:39:38.619" v="1561" actId="1035"/>
          <ac:spMkLst>
            <pc:docMk/>
            <pc:sldMk cId="3146222151" sldId="273"/>
            <ac:spMk id="52"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53"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54"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55" creationId="{00000000-0000-0000-0000-000000000000}"/>
          </ac:spMkLst>
        </pc:spChg>
        <pc:spChg chg="mod">
          <ac:chgData name="Pierre Andrieux" userId="fe095b09-e81a-42e9-b44f-7438c5543e3d" providerId="ADAL" clId="{ACBC58FD-E3EA-446F-A40D-51B76729C747}" dt="2024-11-27T13:37:44.634" v="1520" actId="2711"/>
          <ac:spMkLst>
            <pc:docMk/>
            <pc:sldMk cId="3146222151" sldId="273"/>
            <ac:spMk id="56" creationId="{00000000-0000-0000-0000-000000000000}"/>
          </ac:spMkLst>
        </pc:spChg>
        <pc:spChg chg="mod">
          <ac:chgData name="Pierre Andrieux" userId="fe095b09-e81a-42e9-b44f-7438c5543e3d" providerId="ADAL" clId="{ACBC58FD-E3EA-446F-A40D-51B76729C747}" dt="2024-11-27T13:37:54.747" v="1522" actId="14100"/>
          <ac:spMkLst>
            <pc:docMk/>
            <pc:sldMk cId="3146222151" sldId="273"/>
            <ac:spMk id="57" creationId="{00000000-0000-0000-0000-000000000000}"/>
          </ac:spMkLst>
        </pc:spChg>
        <pc:spChg chg="mod">
          <ac:chgData name="Pierre Andrieux" userId="fe095b09-e81a-42e9-b44f-7438c5543e3d" providerId="ADAL" clId="{ACBC58FD-E3EA-446F-A40D-51B76729C747}" dt="2024-11-27T13:38:07.106" v="1534" actId="1035"/>
          <ac:spMkLst>
            <pc:docMk/>
            <pc:sldMk cId="3146222151" sldId="273"/>
            <ac:spMk id="58"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59"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0"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1"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2"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3"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4"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5"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6"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8"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69"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70"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74"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75"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78"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79" creationId="{00000000-0000-0000-0000-000000000000}"/>
          </ac:spMkLst>
        </pc:spChg>
        <pc:spChg chg="mod">
          <ac:chgData name="Pierre Andrieux" userId="fe095b09-e81a-42e9-b44f-7438c5543e3d" providerId="ADAL" clId="{ACBC58FD-E3EA-446F-A40D-51B76729C747}" dt="2024-11-27T13:39:38.619" v="1561" actId="1035"/>
          <ac:spMkLst>
            <pc:docMk/>
            <pc:sldMk cId="3146222151" sldId="273"/>
            <ac:spMk id="80" creationId="{00000000-0000-0000-0000-000000000000}"/>
          </ac:spMkLst>
        </pc:spChg>
        <pc:picChg chg="add mod">
          <ac:chgData name="Pierre Andrieux" userId="fe095b09-e81a-42e9-b44f-7438c5543e3d" providerId="ADAL" clId="{ACBC58FD-E3EA-446F-A40D-51B76729C747}" dt="2024-11-27T13:40:36.285" v="1568" actId="207"/>
          <ac:picMkLst>
            <pc:docMk/>
            <pc:sldMk cId="3146222151" sldId="273"/>
            <ac:picMk id="5" creationId="{F32126B5-D879-A243-00A4-63A97FEC5551}"/>
          </ac:picMkLst>
        </pc:picChg>
        <pc:picChg chg="add mod">
          <ac:chgData name="Pierre Andrieux" userId="fe095b09-e81a-42e9-b44f-7438c5543e3d" providerId="ADAL" clId="{ACBC58FD-E3EA-446F-A40D-51B76729C747}" dt="2024-11-27T13:40:31.081" v="1566" actId="207"/>
          <ac:picMkLst>
            <pc:docMk/>
            <pc:sldMk cId="3146222151" sldId="273"/>
            <ac:picMk id="7" creationId="{D33B02AB-594E-4F2F-FCFA-D82EC68F4CAF}"/>
          </ac:picMkLst>
        </pc:picChg>
        <pc:cxnChg chg="mod">
          <ac:chgData name="Pierre Andrieux" userId="fe095b09-e81a-42e9-b44f-7438c5543e3d" providerId="ADAL" clId="{ACBC58FD-E3EA-446F-A40D-51B76729C747}" dt="2024-11-27T13:39:38.619" v="1561" actId="1035"/>
          <ac:cxnSpMkLst>
            <pc:docMk/>
            <pc:sldMk cId="3146222151" sldId="273"/>
            <ac:cxnSpMk id="73" creationId="{00000000-0000-0000-0000-000000000000}"/>
          </ac:cxnSpMkLst>
        </pc:cxnChg>
      </pc:sldChg>
      <pc:sldChg chg="modSp mod">
        <pc:chgData name="Pierre Andrieux" userId="fe095b09-e81a-42e9-b44f-7438c5543e3d" providerId="ADAL" clId="{ACBC58FD-E3EA-446F-A40D-51B76729C747}" dt="2024-11-27T13:37:27.787" v="1518" actId="1038"/>
        <pc:sldMkLst>
          <pc:docMk/>
          <pc:sldMk cId="3546709924" sldId="277"/>
        </pc:sldMkLst>
        <pc:spChg chg="mod">
          <ac:chgData name="Pierre Andrieux" userId="fe095b09-e81a-42e9-b44f-7438c5543e3d" providerId="ADAL" clId="{ACBC58FD-E3EA-446F-A40D-51B76729C747}" dt="2024-11-27T13:35:28.282" v="1476" actId="2711"/>
          <ac:spMkLst>
            <pc:docMk/>
            <pc:sldMk cId="3546709924" sldId="277"/>
            <ac:spMk id="4" creationId="{167FB489-9299-7C63-0222-F32DC487F9E9}"/>
          </ac:spMkLst>
        </pc:spChg>
        <pc:spChg chg="mod">
          <ac:chgData name="Pierre Andrieux" userId="fe095b09-e81a-42e9-b44f-7438c5543e3d" providerId="ADAL" clId="{ACBC58FD-E3EA-446F-A40D-51B76729C747}" dt="2024-11-27T13:36:49.781" v="1500" actId="1035"/>
          <ac:spMkLst>
            <pc:docMk/>
            <pc:sldMk cId="3546709924" sldId="277"/>
            <ac:spMk id="10" creationId="{00000000-0000-0000-0000-000000000000}"/>
          </ac:spMkLst>
        </pc:spChg>
        <pc:spChg chg="mod">
          <ac:chgData name="Pierre Andrieux" userId="fe095b09-e81a-42e9-b44f-7438c5543e3d" providerId="ADAL" clId="{ACBC58FD-E3EA-446F-A40D-51B76729C747}" dt="2024-11-27T13:37:08.264" v="1501" actId="14100"/>
          <ac:spMkLst>
            <pc:docMk/>
            <pc:sldMk cId="3546709924" sldId="277"/>
            <ac:spMk id="11" creationId="{00000000-0000-0000-0000-000000000000}"/>
          </ac:spMkLst>
        </pc:spChg>
        <pc:spChg chg="mod">
          <ac:chgData name="Pierre Andrieux" userId="fe095b09-e81a-42e9-b44f-7438c5543e3d" providerId="ADAL" clId="{ACBC58FD-E3EA-446F-A40D-51B76729C747}" dt="2024-11-27T13:37:15.109" v="1509" actId="1038"/>
          <ac:spMkLst>
            <pc:docMk/>
            <pc:sldMk cId="3546709924" sldId="277"/>
            <ac:spMk id="12"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13" creationId="{00000000-0000-0000-0000-000000000000}"/>
          </ac:spMkLst>
        </pc:spChg>
        <pc:spChg chg="mod">
          <ac:chgData name="Pierre Andrieux" userId="fe095b09-e81a-42e9-b44f-7438c5543e3d" providerId="ADAL" clId="{ACBC58FD-E3EA-446F-A40D-51B76729C747}" dt="2024-11-27T13:36:42.336" v="1494" actId="403"/>
          <ac:spMkLst>
            <pc:docMk/>
            <pc:sldMk cId="3546709924" sldId="277"/>
            <ac:spMk id="14"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15"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17"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18" creationId="{00000000-0000-0000-0000-000000000000}"/>
          </ac:spMkLst>
        </pc:spChg>
        <pc:spChg chg="mod">
          <ac:chgData name="Pierre Andrieux" userId="fe095b09-e81a-42e9-b44f-7438c5543e3d" providerId="ADAL" clId="{ACBC58FD-E3EA-446F-A40D-51B76729C747}" dt="2024-11-27T13:37:27.787" v="1518" actId="1038"/>
          <ac:spMkLst>
            <pc:docMk/>
            <pc:sldMk cId="3546709924" sldId="277"/>
            <ac:spMk id="19"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20"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21" creationId="{00000000-0000-0000-0000-000000000000}"/>
          </ac:spMkLst>
        </pc:spChg>
        <pc:spChg chg="mod">
          <ac:chgData name="Pierre Andrieux" userId="fe095b09-e81a-42e9-b44f-7438c5543e3d" providerId="ADAL" clId="{ACBC58FD-E3EA-446F-A40D-51B76729C747}" dt="2024-11-27T13:37:27.787" v="1518" actId="1038"/>
          <ac:spMkLst>
            <pc:docMk/>
            <pc:sldMk cId="3546709924" sldId="277"/>
            <ac:spMk id="22" creationId="{00000000-0000-0000-0000-000000000000}"/>
          </ac:spMkLst>
        </pc:spChg>
        <pc:spChg chg="mod">
          <ac:chgData name="Pierre Andrieux" userId="fe095b09-e81a-42e9-b44f-7438c5543e3d" providerId="ADAL" clId="{ACBC58FD-E3EA-446F-A40D-51B76729C747}" dt="2024-11-27T13:37:27.787" v="1518" actId="1038"/>
          <ac:spMkLst>
            <pc:docMk/>
            <pc:sldMk cId="3546709924" sldId="277"/>
            <ac:spMk id="23"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24" creationId="{00000000-0000-0000-0000-000000000000}"/>
          </ac:spMkLst>
        </pc:spChg>
        <pc:spChg chg="mod">
          <ac:chgData name="Pierre Andrieux" userId="fe095b09-e81a-42e9-b44f-7438c5543e3d" providerId="ADAL" clId="{ACBC58FD-E3EA-446F-A40D-51B76729C747}" dt="2024-11-27T13:36:15.064" v="1488" actId="20577"/>
          <ac:spMkLst>
            <pc:docMk/>
            <pc:sldMk cId="3546709924" sldId="277"/>
            <ac:spMk id="25"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26"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27" creationId="{00000000-0000-0000-0000-000000000000}"/>
          </ac:spMkLst>
        </pc:spChg>
        <pc:spChg chg="mod">
          <ac:chgData name="Pierre Andrieux" userId="fe095b09-e81a-42e9-b44f-7438c5543e3d" providerId="ADAL" clId="{ACBC58FD-E3EA-446F-A40D-51B76729C747}" dt="2024-11-27T13:35:28.282" v="1476" actId="2711"/>
          <ac:spMkLst>
            <pc:docMk/>
            <pc:sldMk cId="3546709924" sldId="277"/>
            <ac:spMk id="28" creationId="{00000000-0000-0000-0000-000000000000}"/>
          </ac:spMkLst>
        </pc:spChg>
        <pc:picChg chg="mod">
          <ac:chgData name="Pierre Andrieux" userId="fe095b09-e81a-42e9-b44f-7438c5543e3d" providerId="ADAL" clId="{ACBC58FD-E3EA-446F-A40D-51B76729C747}" dt="2024-11-27T13:35:28.282" v="1476" actId="2711"/>
          <ac:picMkLst>
            <pc:docMk/>
            <pc:sldMk cId="3546709924" sldId="277"/>
            <ac:picMk id="3" creationId="{B80A49D9-ED68-523A-90FE-475B367F656D}"/>
          </ac:picMkLst>
        </pc:picChg>
        <pc:picChg chg="mod">
          <ac:chgData name="Pierre Andrieux" userId="fe095b09-e81a-42e9-b44f-7438c5543e3d" providerId="ADAL" clId="{ACBC58FD-E3EA-446F-A40D-51B76729C747}" dt="2024-11-27T13:35:28.282" v="1476" actId="2711"/>
          <ac:picMkLst>
            <pc:docMk/>
            <pc:sldMk cId="3546709924" sldId="277"/>
            <ac:picMk id="56" creationId="{00000000-0000-0000-0000-000000000000}"/>
          </ac:picMkLst>
        </pc:picChg>
        <pc:picChg chg="mod">
          <ac:chgData name="Pierre Andrieux" userId="fe095b09-e81a-42e9-b44f-7438c5543e3d" providerId="ADAL" clId="{ACBC58FD-E3EA-446F-A40D-51B76729C747}" dt="2024-11-27T13:35:28.282" v="1476" actId="2711"/>
          <ac:picMkLst>
            <pc:docMk/>
            <pc:sldMk cId="3546709924" sldId="277"/>
            <ac:picMk id="58" creationId="{00000000-0000-0000-0000-000000000000}"/>
          </ac:picMkLst>
        </pc:picChg>
        <pc:picChg chg="mod">
          <ac:chgData name="Pierre Andrieux" userId="fe095b09-e81a-42e9-b44f-7438c5543e3d" providerId="ADAL" clId="{ACBC58FD-E3EA-446F-A40D-51B76729C747}" dt="2024-11-27T13:37:27.787" v="1518" actId="1038"/>
          <ac:picMkLst>
            <pc:docMk/>
            <pc:sldMk cId="3546709924" sldId="277"/>
            <ac:picMk id="59" creationId="{00000000-0000-0000-0000-000000000000}"/>
          </ac:picMkLst>
        </pc:picChg>
        <pc:picChg chg="mod">
          <ac:chgData name="Pierre Andrieux" userId="fe095b09-e81a-42e9-b44f-7438c5543e3d" providerId="ADAL" clId="{ACBC58FD-E3EA-446F-A40D-51B76729C747}" dt="2024-11-27T13:35:28.282" v="1476" actId="2711"/>
          <ac:picMkLst>
            <pc:docMk/>
            <pc:sldMk cId="3546709924" sldId="277"/>
            <ac:picMk id="60" creationId="{00000000-0000-0000-0000-000000000000}"/>
          </ac:picMkLst>
        </pc:picChg>
        <pc:picChg chg="mod">
          <ac:chgData name="Pierre Andrieux" userId="fe095b09-e81a-42e9-b44f-7438c5543e3d" providerId="ADAL" clId="{ACBC58FD-E3EA-446F-A40D-51B76729C747}" dt="2024-11-27T13:35:28.282" v="1476" actId="2711"/>
          <ac:picMkLst>
            <pc:docMk/>
            <pc:sldMk cId="3546709924" sldId="277"/>
            <ac:picMk id="61" creationId="{00000000-0000-0000-0000-000000000000}"/>
          </ac:picMkLst>
        </pc:picChg>
        <pc:cxnChg chg="mod">
          <ac:chgData name="Pierre Andrieux" userId="fe095b09-e81a-42e9-b44f-7438c5543e3d" providerId="ADAL" clId="{ACBC58FD-E3EA-446F-A40D-51B76729C747}" dt="2024-11-27T13:35:28.282" v="1476" actId="2711"/>
          <ac:cxnSpMkLst>
            <pc:docMk/>
            <pc:sldMk cId="3546709924" sldId="277"/>
            <ac:cxnSpMk id="16" creationId="{00000000-0000-0000-0000-000000000000}"/>
          </ac:cxnSpMkLst>
        </pc:cxnChg>
      </pc:sldChg>
      <pc:sldChg chg="modSp">
        <pc:chgData name="Pierre Andrieux" userId="fe095b09-e81a-42e9-b44f-7438c5543e3d" providerId="ADAL" clId="{ACBC58FD-E3EA-446F-A40D-51B76729C747}" dt="2024-11-27T13:30:05.104" v="1452" actId="2711"/>
        <pc:sldMkLst>
          <pc:docMk/>
          <pc:sldMk cId="347418606" sldId="2147469715"/>
        </pc:sldMkLst>
        <pc:spChg chg="mod">
          <ac:chgData name="Pierre Andrieux" userId="fe095b09-e81a-42e9-b44f-7438c5543e3d" providerId="ADAL" clId="{ACBC58FD-E3EA-446F-A40D-51B76729C747}" dt="2024-11-27T13:30:05.104" v="1452" actId="2711"/>
          <ac:spMkLst>
            <pc:docMk/>
            <pc:sldMk cId="347418606" sldId="2147469715"/>
            <ac:spMk id="11" creationId="{AA6DAB67-7F3F-CE38-ABB1-C732AE7726F1}"/>
          </ac:spMkLst>
        </pc:spChg>
        <pc:spChg chg="mod">
          <ac:chgData name="Pierre Andrieux" userId="fe095b09-e81a-42e9-b44f-7438c5543e3d" providerId="ADAL" clId="{ACBC58FD-E3EA-446F-A40D-51B76729C747}" dt="2024-11-27T13:30:05.104" v="1452" actId="2711"/>
          <ac:spMkLst>
            <pc:docMk/>
            <pc:sldMk cId="347418606" sldId="2147469715"/>
            <ac:spMk id="13" creationId="{E6BED04C-2030-0CA4-19E6-87931169CF0D}"/>
          </ac:spMkLst>
        </pc:spChg>
        <pc:spChg chg="mod">
          <ac:chgData name="Pierre Andrieux" userId="fe095b09-e81a-42e9-b44f-7438c5543e3d" providerId="ADAL" clId="{ACBC58FD-E3EA-446F-A40D-51B76729C747}" dt="2024-11-27T13:30:05.104" v="1452" actId="2711"/>
          <ac:spMkLst>
            <pc:docMk/>
            <pc:sldMk cId="347418606" sldId="2147469715"/>
            <ac:spMk id="14" creationId="{6EFCF9FC-5508-0842-7935-B380ABC1B0D5}"/>
          </ac:spMkLst>
        </pc:spChg>
        <pc:spChg chg="mod">
          <ac:chgData name="Pierre Andrieux" userId="fe095b09-e81a-42e9-b44f-7438c5543e3d" providerId="ADAL" clId="{ACBC58FD-E3EA-446F-A40D-51B76729C747}" dt="2024-11-27T13:30:05.104" v="1452" actId="2711"/>
          <ac:spMkLst>
            <pc:docMk/>
            <pc:sldMk cId="347418606" sldId="2147469715"/>
            <ac:spMk id="17" creationId="{2C372DE5-8548-A3E8-6226-FEEF67FB6A8A}"/>
          </ac:spMkLst>
        </pc:spChg>
        <pc:spChg chg="mod">
          <ac:chgData name="Pierre Andrieux" userId="fe095b09-e81a-42e9-b44f-7438c5543e3d" providerId="ADAL" clId="{ACBC58FD-E3EA-446F-A40D-51B76729C747}" dt="2024-11-27T13:30:05.104" v="1452" actId="2711"/>
          <ac:spMkLst>
            <pc:docMk/>
            <pc:sldMk cId="347418606" sldId="2147469715"/>
            <ac:spMk id="18" creationId="{DFF79E22-C407-640E-3F65-A8B41CD60E97}"/>
          </ac:spMkLst>
        </pc:spChg>
        <pc:spChg chg="mod">
          <ac:chgData name="Pierre Andrieux" userId="fe095b09-e81a-42e9-b44f-7438c5543e3d" providerId="ADAL" clId="{ACBC58FD-E3EA-446F-A40D-51B76729C747}" dt="2024-11-27T13:30:05.104" v="1452" actId="2711"/>
          <ac:spMkLst>
            <pc:docMk/>
            <pc:sldMk cId="347418606" sldId="2147469715"/>
            <ac:spMk id="19" creationId="{B2D1B21E-4A30-2650-6EE0-09B7FDBB67C7}"/>
          </ac:spMkLst>
        </pc:spChg>
        <pc:spChg chg="mod">
          <ac:chgData name="Pierre Andrieux" userId="fe095b09-e81a-42e9-b44f-7438c5543e3d" providerId="ADAL" clId="{ACBC58FD-E3EA-446F-A40D-51B76729C747}" dt="2024-11-27T13:30:05.104" v="1452" actId="2711"/>
          <ac:spMkLst>
            <pc:docMk/>
            <pc:sldMk cId="347418606" sldId="2147469715"/>
            <ac:spMk id="20" creationId="{B02B0B04-28BF-FCB2-D30F-0406CC119A92}"/>
          </ac:spMkLst>
        </pc:spChg>
        <pc:spChg chg="mod">
          <ac:chgData name="Pierre Andrieux" userId="fe095b09-e81a-42e9-b44f-7438c5543e3d" providerId="ADAL" clId="{ACBC58FD-E3EA-446F-A40D-51B76729C747}" dt="2024-11-27T13:30:05.104" v="1452" actId="2711"/>
          <ac:spMkLst>
            <pc:docMk/>
            <pc:sldMk cId="347418606" sldId="2147469715"/>
            <ac:spMk id="21" creationId="{283BF914-6B37-6ECD-59D4-80D61ABBB496}"/>
          </ac:spMkLst>
        </pc:spChg>
        <pc:spChg chg="mod">
          <ac:chgData name="Pierre Andrieux" userId="fe095b09-e81a-42e9-b44f-7438c5543e3d" providerId="ADAL" clId="{ACBC58FD-E3EA-446F-A40D-51B76729C747}" dt="2024-11-27T13:30:05.104" v="1452" actId="2711"/>
          <ac:spMkLst>
            <pc:docMk/>
            <pc:sldMk cId="347418606" sldId="2147469715"/>
            <ac:spMk id="22" creationId="{43FCED66-8FCD-95AA-F0AD-85CD11DE6F42}"/>
          </ac:spMkLst>
        </pc:spChg>
        <pc:spChg chg="mod">
          <ac:chgData name="Pierre Andrieux" userId="fe095b09-e81a-42e9-b44f-7438c5543e3d" providerId="ADAL" clId="{ACBC58FD-E3EA-446F-A40D-51B76729C747}" dt="2024-11-27T13:30:05.104" v="1452" actId="2711"/>
          <ac:spMkLst>
            <pc:docMk/>
            <pc:sldMk cId="347418606" sldId="2147469715"/>
            <ac:spMk id="23" creationId="{A43B25C3-AC47-6544-584F-5DF2BDECEE5B}"/>
          </ac:spMkLst>
        </pc:spChg>
        <pc:spChg chg="mod">
          <ac:chgData name="Pierre Andrieux" userId="fe095b09-e81a-42e9-b44f-7438c5543e3d" providerId="ADAL" clId="{ACBC58FD-E3EA-446F-A40D-51B76729C747}" dt="2024-11-27T13:30:05.104" v="1452" actId="2711"/>
          <ac:spMkLst>
            <pc:docMk/>
            <pc:sldMk cId="347418606" sldId="2147469715"/>
            <ac:spMk id="24" creationId="{9FB1AAB5-D490-772D-7A91-FB6D09BF6759}"/>
          </ac:spMkLst>
        </pc:spChg>
        <pc:spChg chg="mod">
          <ac:chgData name="Pierre Andrieux" userId="fe095b09-e81a-42e9-b44f-7438c5543e3d" providerId="ADAL" clId="{ACBC58FD-E3EA-446F-A40D-51B76729C747}" dt="2024-11-27T13:30:05.104" v="1452" actId="2711"/>
          <ac:spMkLst>
            <pc:docMk/>
            <pc:sldMk cId="347418606" sldId="2147469715"/>
            <ac:spMk id="25" creationId="{BD92A5CB-677F-526B-5039-9132800E66D6}"/>
          </ac:spMkLst>
        </pc:spChg>
        <pc:spChg chg="mod">
          <ac:chgData name="Pierre Andrieux" userId="fe095b09-e81a-42e9-b44f-7438c5543e3d" providerId="ADAL" clId="{ACBC58FD-E3EA-446F-A40D-51B76729C747}" dt="2024-11-27T13:30:05.104" v="1452" actId="2711"/>
          <ac:spMkLst>
            <pc:docMk/>
            <pc:sldMk cId="347418606" sldId="2147469715"/>
            <ac:spMk id="28" creationId="{1846D324-E227-1C91-4680-D78E050F8CD8}"/>
          </ac:spMkLst>
        </pc:spChg>
        <pc:spChg chg="mod">
          <ac:chgData name="Pierre Andrieux" userId="fe095b09-e81a-42e9-b44f-7438c5543e3d" providerId="ADAL" clId="{ACBC58FD-E3EA-446F-A40D-51B76729C747}" dt="2024-11-27T13:30:05.104" v="1452" actId="2711"/>
          <ac:spMkLst>
            <pc:docMk/>
            <pc:sldMk cId="347418606" sldId="2147469715"/>
            <ac:spMk id="29" creationId="{6F93B3CD-42A5-267B-7A64-0CF8494A24A4}"/>
          </ac:spMkLst>
        </pc:spChg>
        <pc:spChg chg="mod">
          <ac:chgData name="Pierre Andrieux" userId="fe095b09-e81a-42e9-b44f-7438c5543e3d" providerId="ADAL" clId="{ACBC58FD-E3EA-446F-A40D-51B76729C747}" dt="2024-11-27T13:30:05.104" v="1452" actId="2711"/>
          <ac:spMkLst>
            <pc:docMk/>
            <pc:sldMk cId="347418606" sldId="2147469715"/>
            <ac:spMk id="30" creationId="{E02B7B9E-74AF-4E74-215E-0D8CEC1CA759}"/>
          </ac:spMkLst>
        </pc:spChg>
        <pc:spChg chg="mod">
          <ac:chgData name="Pierre Andrieux" userId="fe095b09-e81a-42e9-b44f-7438c5543e3d" providerId="ADAL" clId="{ACBC58FD-E3EA-446F-A40D-51B76729C747}" dt="2024-11-27T13:30:05.104" v="1452" actId="2711"/>
          <ac:spMkLst>
            <pc:docMk/>
            <pc:sldMk cId="347418606" sldId="2147469715"/>
            <ac:spMk id="32" creationId="{1DE19A8D-2CDA-F67E-5FD9-63F87AF96FBE}"/>
          </ac:spMkLst>
        </pc:spChg>
        <pc:picChg chg="mod">
          <ac:chgData name="Pierre Andrieux" userId="fe095b09-e81a-42e9-b44f-7438c5543e3d" providerId="ADAL" clId="{ACBC58FD-E3EA-446F-A40D-51B76729C747}" dt="2024-11-27T13:30:05.104" v="1452" actId="2711"/>
          <ac:picMkLst>
            <pc:docMk/>
            <pc:sldMk cId="347418606" sldId="2147469715"/>
            <ac:picMk id="7" creationId="{4EC28018-6084-F04F-E50C-AD12A26EEE73}"/>
          </ac:picMkLst>
        </pc:picChg>
        <pc:picChg chg="mod">
          <ac:chgData name="Pierre Andrieux" userId="fe095b09-e81a-42e9-b44f-7438c5543e3d" providerId="ADAL" clId="{ACBC58FD-E3EA-446F-A40D-51B76729C747}" dt="2024-11-27T13:30:05.104" v="1452" actId="2711"/>
          <ac:picMkLst>
            <pc:docMk/>
            <pc:sldMk cId="347418606" sldId="2147469715"/>
            <ac:picMk id="8" creationId="{9FB1A1A5-7B11-5D3D-423D-031F57A3428F}"/>
          </ac:picMkLst>
        </pc:picChg>
        <pc:picChg chg="mod">
          <ac:chgData name="Pierre Andrieux" userId="fe095b09-e81a-42e9-b44f-7438c5543e3d" providerId="ADAL" clId="{ACBC58FD-E3EA-446F-A40D-51B76729C747}" dt="2024-11-27T13:30:05.104" v="1452" actId="2711"/>
          <ac:picMkLst>
            <pc:docMk/>
            <pc:sldMk cId="347418606" sldId="2147469715"/>
            <ac:picMk id="9" creationId="{5AAB80FF-3D94-8166-8E87-5F786380F0C3}"/>
          </ac:picMkLst>
        </pc:picChg>
        <pc:picChg chg="mod">
          <ac:chgData name="Pierre Andrieux" userId="fe095b09-e81a-42e9-b44f-7438c5543e3d" providerId="ADAL" clId="{ACBC58FD-E3EA-446F-A40D-51B76729C747}" dt="2024-11-27T13:30:05.104" v="1452" actId="2711"/>
          <ac:picMkLst>
            <pc:docMk/>
            <pc:sldMk cId="347418606" sldId="2147469715"/>
            <ac:picMk id="10" creationId="{26B63D1A-977E-5702-9D75-9D347404A971}"/>
          </ac:picMkLst>
        </pc:picChg>
        <pc:picChg chg="mod">
          <ac:chgData name="Pierre Andrieux" userId="fe095b09-e81a-42e9-b44f-7438c5543e3d" providerId="ADAL" clId="{ACBC58FD-E3EA-446F-A40D-51B76729C747}" dt="2024-11-27T13:30:05.104" v="1452" actId="2711"/>
          <ac:picMkLst>
            <pc:docMk/>
            <pc:sldMk cId="347418606" sldId="2147469715"/>
            <ac:picMk id="12" creationId="{EE18D8EB-878F-BA7A-6D49-1E398AF4F577}"/>
          </ac:picMkLst>
        </pc:picChg>
        <pc:picChg chg="mod">
          <ac:chgData name="Pierre Andrieux" userId="fe095b09-e81a-42e9-b44f-7438c5543e3d" providerId="ADAL" clId="{ACBC58FD-E3EA-446F-A40D-51B76729C747}" dt="2024-11-27T13:30:05.104" v="1452" actId="2711"/>
          <ac:picMkLst>
            <pc:docMk/>
            <pc:sldMk cId="347418606" sldId="2147469715"/>
            <ac:picMk id="34" creationId="{FAF70A1A-0A46-CAA2-875D-0F439B5B777F}"/>
          </ac:picMkLst>
        </pc:picChg>
        <pc:picChg chg="mod">
          <ac:chgData name="Pierre Andrieux" userId="fe095b09-e81a-42e9-b44f-7438c5543e3d" providerId="ADAL" clId="{ACBC58FD-E3EA-446F-A40D-51B76729C747}" dt="2024-11-27T13:30:05.104" v="1452" actId="2711"/>
          <ac:picMkLst>
            <pc:docMk/>
            <pc:sldMk cId="347418606" sldId="2147469715"/>
            <ac:picMk id="36" creationId="{8283E126-0BB7-3C41-3B7E-F4A2C42106CF}"/>
          </ac:picMkLst>
        </pc:picChg>
        <pc:picChg chg="mod">
          <ac:chgData name="Pierre Andrieux" userId="fe095b09-e81a-42e9-b44f-7438c5543e3d" providerId="ADAL" clId="{ACBC58FD-E3EA-446F-A40D-51B76729C747}" dt="2024-11-27T13:30:05.104" v="1452" actId="2711"/>
          <ac:picMkLst>
            <pc:docMk/>
            <pc:sldMk cId="347418606" sldId="2147469715"/>
            <ac:picMk id="38" creationId="{790A1656-A30D-AB44-28F5-84868ECDEFE5}"/>
          </ac:picMkLst>
        </pc:picChg>
        <pc:picChg chg="mod">
          <ac:chgData name="Pierre Andrieux" userId="fe095b09-e81a-42e9-b44f-7438c5543e3d" providerId="ADAL" clId="{ACBC58FD-E3EA-446F-A40D-51B76729C747}" dt="2024-11-27T13:30:05.104" v="1452" actId="2711"/>
          <ac:picMkLst>
            <pc:docMk/>
            <pc:sldMk cId="347418606" sldId="2147469715"/>
            <ac:picMk id="40" creationId="{9BA0362E-F2E3-15E2-7B2F-915829B6337E}"/>
          </ac:picMkLst>
        </pc:picChg>
        <pc:picChg chg="mod">
          <ac:chgData name="Pierre Andrieux" userId="fe095b09-e81a-42e9-b44f-7438c5543e3d" providerId="ADAL" clId="{ACBC58FD-E3EA-446F-A40D-51B76729C747}" dt="2024-11-27T13:30:05.104" v="1452" actId="2711"/>
          <ac:picMkLst>
            <pc:docMk/>
            <pc:sldMk cId="347418606" sldId="2147469715"/>
            <ac:picMk id="42" creationId="{12F8B1EE-BC67-04D0-6A43-6E2B596FC68D}"/>
          </ac:picMkLst>
        </pc:picChg>
        <pc:picChg chg="mod">
          <ac:chgData name="Pierre Andrieux" userId="fe095b09-e81a-42e9-b44f-7438c5543e3d" providerId="ADAL" clId="{ACBC58FD-E3EA-446F-A40D-51B76729C747}" dt="2024-11-27T13:30:05.104" v="1452" actId="2711"/>
          <ac:picMkLst>
            <pc:docMk/>
            <pc:sldMk cId="347418606" sldId="2147469715"/>
            <ac:picMk id="1026" creationId="{EFC373A0-52AF-D6C2-0D2C-6A7E6D1DD03A}"/>
          </ac:picMkLst>
        </pc:picChg>
      </pc:sldChg>
      <pc:sldChg chg="addSp delSp modSp del mod modCm modNotesTx">
        <pc:chgData name="Pierre Andrieux" userId="fe095b09-e81a-42e9-b44f-7438c5543e3d" providerId="ADAL" clId="{ACBC58FD-E3EA-446F-A40D-51B76729C747}" dt="2024-11-29T15:23:31.118" v="3033" actId="47"/>
        <pc:sldMkLst>
          <pc:docMk/>
          <pc:sldMk cId="3153568105" sldId="2147469717"/>
        </pc:sldMkLst>
        <pc:spChg chg="mod">
          <ac:chgData name="Pierre Andrieux" userId="fe095b09-e81a-42e9-b44f-7438c5543e3d" providerId="ADAL" clId="{ACBC58FD-E3EA-446F-A40D-51B76729C747}" dt="2024-11-22T18:18:37.794" v="640" actId="14100"/>
          <ac:spMkLst>
            <pc:docMk/>
            <pc:sldMk cId="3153568105" sldId="2147469717"/>
            <ac:spMk id="5" creationId="{410D7494-CAB7-88A0-5322-16A6E1CA9033}"/>
          </ac:spMkLst>
        </pc:spChg>
        <pc:spChg chg="mod">
          <ac:chgData name="Pierre Andrieux" userId="fe095b09-e81a-42e9-b44f-7438c5543e3d" providerId="ADAL" clId="{ACBC58FD-E3EA-446F-A40D-51B76729C747}" dt="2024-11-22T18:20:20.213" v="680" actId="403"/>
          <ac:spMkLst>
            <pc:docMk/>
            <pc:sldMk cId="3153568105" sldId="2147469717"/>
            <ac:spMk id="6" creationId="{6B0C0B3D-5753-F976-CBCF-336DB02E3B61}"/>
          </ac:spMkLst>
        </pc:spChg>
        <pc:spChg chg="mod">
          <ac:chgData name="Pierre Andrieux" userId="fe095b09-e81a-42e9-b44f-7438c5543e3d" providerId="ADAL" clId="{ACBC58FD-E3EA-446F-A40D-51B76729C747}" dt="2024-11-22T18:18:24.981" v="637" actId="1076"/>
          <ac:spMkLst>
            <pc:docMk/>
            <pc:sldMk cId="3153568105" sldId="2147469717"/>
            <ac:spMk id="13" creationId="{E98E92A4-0914-08B1-3E33-9D94D64C8745}"/>
          </ac:spMkLst>
        </pc:spChg>
        <pc:spChg chg="mod">
          <ac:chgData name="Pierre Andrieux" userId="fe095b09-e81a-42e9-b44f-7438c5543e3d" providerId="ADAL" clId="{ACBC58FD-E3EA-446F-A40D-51B76729C747}" dt="2024-11-22T18:18:24.981" v="637" actId="1076"/>
          <ac:spMkLst>
            <pc:docMk/>
            <pc:sldMk cId="3153568105" sldId="2147469717"/>
            <ac:spMk id="14" creationId="{69379715-BBCB-D625-C45C-2A645E2765F3}"/>
          </ac:spMkLst>
        </pc:spChg>
        <pc:spChg chg="mod">
          <ac:chgData name="Pierre Andrieux" userId="fe095b09-e81a-42e9-b44f-7438c5543e3d" providerId="ADAL" clId="{ACBC58FD-E3EA-446F-A40D-51B76729C747}" dt="2024-11-22T18:18:24.981" v="637" actId="1076"/>
          <ac:spMkLst>
            <pc:docMk/>
            <pc:sldMk cId="3153568105" sldId="2147469717"/>
            <ac:spMk id="15" creationId="{642BDDAE-5E14-7ECF-6E68-0C5650E653CE}"/>
          </ac:spMkLst>
        </pc:spChg>
        <pc:spChg chg="mod">
          <ac:chgData name="Pierre Andrieux" userId="fe095b09-e81a-42e9-b44f-7438c5543e3d" providerId="ADAL" clId="{ACBC58FD-E3EA-446F-A40D-51B76729C747}" dt="2024-11-22T18:18:24.981" v="637" actId="1076"/>
          <ac:spMkLst>
            <pc:docMk/>
            <pc:sldMk cId="3153568105" sldId="2147469717"/>
            <ac:spMk id="16" creationId="{7F02AD16-9CB5-4BFB-1ACD-38A0944FA986}"/>
          </ac:spMkLst>
        </pc:spChg>
        <pc:spChg chg="mod">
          <ac:chgData name="Pierre Andrieux" userId="fe095b09-e81a-42e9-b44f-7438c5543e3d" providerId="ADAL" clId="{ACBC58FD-E3EA-446F-A40D-51B76729C747}" dt="2024-11-22T18:18:24.981" v="637" actId="1076"/>
          <ac:spMkLst>
            <pc:docMk/>
            <pc:sldMk cId="3153568105" sldId="2147469717"/>
            <ac:spMk id="17" creationId="{618EA5F6-B7AB-25F5-3D91-0AF781C00C6D}"/>
          </ac:spMkLst>
        </pc:spChg>
        <pc:spChg chg="mod">
          <ac:chgData name="Pierre Andrieux" userId="fe095b09-e81a-42e9-b44f-7438c5543e3d" providerId="ADAL" clId="{ACBC58FD-E3EA-446F-A40D-51B76729C747}" dt="2024-11-22T18:18:24.981" v="637" actId="1076"/>
          <ac:spMkLst>
            <pc:docMk/>
            <pc:sldMk cId="3153568105" sldId="2147469717"/>
            <ac:spMk id="21" creationId="{F0638419-6DCD-7460-CDCF-D3C66C577413}"/>
          </ac:spMkLst>
        </pc:spChg>
        <pc:picChg chg="mod">
          <ac:chgData name="Pierre Andrieux" userId="fe095b09-e81a-42e9-b44f-7438c5543e3d" providerId="ADAL" clId="{ACBC58FD-E3EA-446F-A40D-51B76729C747}" dt="2024-11-22T18:18:24.981" v="637" actId="1076"/>
          <ac:picMkLst>
            <pc:docMk/>
            <pc:sldMk cId="3153568105" sldId="2147469717"/>
            <ac:picMk id="4" creationId="{5CC31D8E-40C2-AB63-87B5-35D27485C4D7}"/>
          </ac:picMkLst>
        </pc:picChg>
        <pc:picChg chg="add mod">
          <ac:chgData name="Pierre Andrieux" userId="fe095b09-e81a-42e9-b44f-7438c5543e3d" providerId="ADAL" clId="{ACBC58FD-E3EA-446F-A40D-51B76729C747}" dt="2024-11-22T18:20:00.192" v="676" actId="1076"/>
          <ac:picMkLst>
            <pc:docMk/>
            <pc:sldMk cId="3153568105" sldId="2147469717"/>
            <ac:picMk id="7" creationId="{99631999-FC80-D19D-284D-CEA97386FE7E}"/>
          </ac:picMkLst>
        </pc:picChg>
        <pc:picChg chg="mod">
          <ac:chgData name="Pierre Andrieux" userId="fe095b09-e81a-42e9-b44f-7438c5543e3d" providerId="ADAL" clId="{ACBC58FD-E3EA-446F-A40D-51B76729C747}" dt="2024-11-22T18:18:24.981" v="637" actId="1076"/>
          <ac:picMkLst>
            <pc:docMk/>
            <pc:sldMk cId="3153568105" sldId="2147469717"/>
            <ac:picMk id="10" creationId="{EA6B094D-0E9D-AD06-DA13-979DA273DC54}"/>
          </ac:picMkLst>
        </pc:picChg>
        <pc:picChg chg="add mod">
          <ac:chgData name="Pierre Andrieux" userId="fe095b09-e81a-42e9-b44f-7438c5543e3d" providerId="ADAL" clId="{ACBC58FD-E3EA-446F-A40D-51B76729C747}" dt="2024-11-22T18:19:57.352" v="675" actId="1076"/>
          <ac:picMkLst>
            <pc:docMk/>
            <pc:sldMk cId="3153568105" sldId="2147469717"/>
            <ac:picMk id="11" creationId="{1E1EF34A-4B8F-07CA-C792-006804B407D4}"/>
          </ac:picMkLst>
        </pc:picChg>
        <pc:picChg chg="mod modCrop">
          <ac:chgData name="Pierre Andrieux" userId="fe095b09-e81a-42e9-b44f-7438c5543e3d" providerId="ADAL" clId="{ACBC58FD-E3EA-446F-A40D-51B76729C747}" dt="2024-11-22T18:20:12.110" v="677" actId="732"/>
          <ac:picMkLst>
            <pc:docMk/>
            <pc:sldMk cId="3153568105" sldId="2147469717"/>
            <ac:picMk id="12" creationId="{D51C062D-5446-DEFA-5D41-E709ABFCA8D9}"/>
          </ac:picMkLst>
        </pc:picChg>
        <pc:picChg chg="add mod">
          <ac:chgData name="Pierre Andrieux" userId="fe095b09-e81a-42e9-b44f-7438c5543e3d" providerId="ADAL" clId="{ACBC58FD-E3EA-446F-A40D-51B76729C747}" dt="2024-11-26T08:42:03.851" v="935" actId="1076"/>
          <ac:picMkLst>
            <pc:docMk/>
            <pc:sldMk cId="3153568105" sldId="2147469717"/>
            <ac:picMk id="1030" creationId="{21047C1D-B195-D4C1-687D-3A622BC955C1}"/>
          </ac:picMkLst>
        </pc:picChg>
        <pc:picChg chg="mod">
          <ac:chgData name="Pierre Andrieux" userId="fe095b09-e81a-42e9-b44f-7438c5543e3d" providerId="ADAL" clId="{ACBC58FD-E3EA-446F-A40D-51B76729C747}" dt="2024-11-22T18:18:24.981" v="637" actId="1076"/>
          <ac:picMkLst>
            <pc:docMk/>
            <pc:sldMk cId="3153568105" sldId="2147469717"/>
            <ac:picMk id="3074" creationId="{225D1273-688A-1720-F9A9-4E7902211724}"/>
          </ac:picMkLst>
        </pc:picChg>
        <pc:picChg chg="mod">
          <ac:chgData name="Pierre Andrieux" userId="fe095b09-e81a-42e9-b44f-7438c5543e3d" providerId="ADAL" clId="{ACBC58FD-E3EA-446F-A40D-51B76729C747}" dt="2024-11-22T18:18:24.981" v="637" actId="1076"/>
          <ac:picMkLst>
            <pc:docMk/>
            <pc:sldMk cId="3153568105" sldId="2147469717"/>
            <ac:picMk id="3076" creationId="{64D1EC02-264B-ACA6-FAD9-11FBB75C8AF0}"/>
          </ac:picMkLst>
        </pc:picChg>
        <pc:picChg chg="mod">
          <ac:chgData name="Pierre Andrieux" userId="fe095b09-e81a-42e9-b44f-7438c5543e3d" providerId="ADAL" clId="{ACBC58FD-E3EA-446F-A40D-51B76729C747}" dt="2024-11-22T18:18:24.981" v="637" actId="1076"/>
          <ac:picMkLst>
            <pc:docMk/>
            <pc:sldMk cId="3153568105" sldId="2147469717"/>
            <ac:picMk id="3078" creationId="{CCCF01AF-2D4A-B0C8-38BA-DC6C50F3CC79}"/>
          </ac:picMkLst>
        </pc:picChg>
        <pc:picChg chg="mod">
          <ac:chgData name="Pierre Andrieux" userId="fe095b09-e81a-42e9-b44f-7438c5543e3d" providerId="ADAL" clId="{ACBC58FD-E3EA-446F-A40D-51B76729C747}" dt="2024-11-22T18:18:24.981" v="637" actId="1076"/>
          <ac:picMkLst>
            <pc:docMk/>
            <pc:sldMk cId="3153568105" sldId="2147469717"/>
            <ac:picMk id="3080" creationId="{1675AEB3-57C8-447F-E881-9DE7889CB2FA}"/>
          </ac:picMkLst>
        </pc:picChg>
        <pc:extLst>
          <p:ext xmlns:p="http://schemas.openxmlformats.org/presentationml/2006/main" uri="{D6D511B9-2390-475A-947B-AFAB55BFBCF1}">
            <pc226:cmChg xmlns:pc226="http://schemas.microsoft.com/office/powerpoint/2022/06/main/command" chg="mod">
              <pc226:chgData name="Pierre Andrieux" userId="fe095b09-e81a-42e9-b44f-7438c5543e3d" providerId="ADAL" clId="{ACBC58FD-E3EA-446F-A40D-51B76729C747}" dt="2024-11-22T18:19:21.310" v="667" actId="20577"/>
              <pc2:cmMkLst xmlns:pc2="http://schemas.microsoft.com/office/powerpoint/2019/9/main/command">
                <pc:docMk/>
                <pc:sldMk cId="3153568105" sldId="2147469717"/>
                <pc2:cmMk id="{3D6B817A-87FE-4775-A1EA-D3C42F6997C8}"/>
              </pc2:cmMkLst>
            </pc226:cmChg>
          </p:ext>
        </pc:extLst>
      </pc:sldChg>
      <pc:sldChg chg="modSp mod">
        <pc:chgData name="Pierre Andrieux" userId="fe095b09-e81a-42e9-b44f-7438c5543e3d" providerId="ADAL" clId="{ACBC58FD-E3EA-446F-A40D-51B76729C747}" dt="2024-11-27T13:35:16.250" v="1475" actId="2711"/>
        <pc:sldMkLst>
          <pc:docMk/>
          <pc:sldMk cId="2959765068" sldId="2147469730"/>
        </pc:sldMkLst>
        <pc:spChg chg="mod">
          <ac:chgData name="Pierre Andrieux" userId="fe095b09-e81a-42e9-b44f-7438c5543e3d" providerId="ADAL" clId="{ACBC58FD-E3EA-446F-A40D-51B76729C747}" dt="2024-11-27T13:35:16.250" v="1475" actId="2711"/>
          <ac:spMkLst>
            <pc:docMk/>
            <pc:sldMk cId="2959765068" sldId="2147469730"/>
            <ac:spMk id="3" creationId="{C7406414-A9BC-F828-26E3-66FE7C536C30}"/>
          </ac:spMkLst>
        </pc:spChg>
        <pc:spChg chg="mod">
          <ac:chgData name="Pierre Andrieux" userId="fe095b09-e81a-42e9-b44f-7438c5543e3d" providerId="ADAL" clId="{ACBC58FD-E3EA-446F-A40D-51B76729C747}" dt="2024-11-27T13:35:16.250" v="1475" actId="2711"/>
          <ac:spMkLst>
            <pc:docMk/>
            <pc:sldMk cId="2959765068" sldId="2147469730"/>
            <ac:spMk id="4" creationId="{3FADB9EC-DAAE-5C02-DE09-2A6FEB700427}"/>
          </ac:spMkLst>
        </pc:spChg>
        <pc:spChg chg="mod">
          <ac:chgData name="Pierre Andrieux" userId="fe095b09-e81a-42e9-b44f-7438c5543e3d" providerId="ADAL" clId="{ACBC58FD-E3EA-446F-A40D-51B76729C747}" dt="2024-11-27T13:35:16.250" v="1475" actId="2711"/>
          <ac:spMkLst>
            <pc:docMk/>
            <pc:sldMk cId="2959765068" sldId="2147469730"/>
            <ac:spMk id="5" creationId="{C258A49E-04FF-F443-B8CA-B063D8C46EF4}"/>
          </ac:spMkLst>
        </pc:spChg>
        <pc:spChg chg="mod">
          <ac:chgData name="Pierre Andrieux" userId="fe095b09-e81a-42e9-b44f-7438c5543e3d" providerId="ADAL" clId="{ACBC58FD-E3EA-446F-A40D-51B76729C747}" dt="2024-11-27T13:35:16.250" v="1475" actId="2711"/>
          <ac:spMkLst>
            <pc:docMk/>
            <pc:sldMk cId="2959765068" sldId="2147469730"/>
            <ac:spMk id="6" creationId="{7CB8D4FF-5A8E-67AF-FE9B-FAD618D26093}"/>
          </ac:spMkLst>
        </pc:spChg>
        <pc:spChg chg="mod">
          <ac:chgData name="Pierre Andrieux" userId="fe095b09-e81a-42e9-b44f-7438c5543e3d" providerId="ADAL" clId="{ACBC58FD-E3EA-446F-A40D-51B76729C747}" dt="2024-11-27T13:35:16.250" v="1475" actId="2711"/>
          <ac:spMkLst>
            <pc:docMk/>
            <pc:sldMk cId="2959765068" sldId="2147469730"/>
            <ac:spMk id="7" creationId="{85AA2AB1-C4B7-9C97-DE1E-386DDEE9FB88}"/>
          </ac:spMkLst>
        </pc:spChg>
        <pc:spChg chg="mod">
          <ac:chgData name="Pierre Andrieux" userId="fe095b09-e81a-42e9-b44f-7438c5543e3d" providerId="ADAL" clId="{ACBC58FD-E3EA-446F-A40D-51B76729C747}" dt="2024-11-27T13:35:16.250" v="1475" actId="2711"/>
          <ac:spMkLst>
            <pc:docMk/>
            <pc:sldMk cId="2959765068" sldId="2147469730"/>
            <ac:spMk id="8" creationId="{802C5FCD-F9D4-3AF4-3651-6E5D194BCFC6}"/>
          </ac:spMkLst>
        </pc:spChg>
        <pc:spChg chg="mod">
          <ac:chgData name="Pierre Andrieux" userId="fe095b09-e81a-42e9-b44f-7438c5543e3d" providerId="ADAL" clId="{ACBC58FD-E3EA-446F-A40D-51B76729C747}" dt="2024-11-27T13:35:16.250" v="1475" actId="2711"/>
          <ac:spMkLst>
            <pc:docMk/>
            <pc:sldMk cId="2959765068" sldId="2147469730"/>
            <ac:spMk id="9" creationId="{843CB7F8-D665-A3F5-A2B1-979D475826BF}"/>
          </ac:spMkLst>
        </pc:spChg>
        <pc:spChg chg="mod">
          <ac:chgData name="Pierre Andrieux" userId="fe095b09-e81a-42e9-b44f-7438c5543e3d" providerId="ADAL" clId="{ACBC58FD-E3EA-446F-A40D-51B76729C747}" dt="2024-11-27T13:35:16.250" v="1475" actId="2711"/>
          <ac:spMkLst>
            <pc:docMk/>
            <pc:sldMk cId="2959765068" sldId="2147469730"/>
            <ac:spMk id="11" creationId="{29C3510D-30E0-1815-0248-A8268FA565B1}"/>
          </ac:spMkLst>
        </pc:spChg>
        <pc:spChg chg="mod">
          <ac:chgData name="Pierre Andrieux" userId="fe095b09-e81a-42e9-b44f-7438c5543e3d" providerId="ADAL" clId="{ACBC58FD-E3EA-446F-A40D-51B76729C747}" dt="2024-11-27T13:35:16.250" v="1475" actId="2711"/>
          <ac:spMkLst>
            <pc:docMk/>
            <pc:sldMk cId="2959765068" sldId="2147469730"/>
            <ac:spMk id="13" creationId="{E8ABA117-5A99-AACB-F81F-C8D1A337D509}"/>
          </ac:spMkLst>
        </pc:spChg>
        <pc:spChg chg="mod">
          <ac:chgData name="Pierre Andrieux" userId="fe095b09-e81a-42e9-b44f-7438c5543e3d" providerId="ADAL" clId="{ACBC58FD-E3EA-446F-A40D-51B76729C747}" dt="2024-11-27T13:35:16.250" v="1475" actId="2711"/>
          <ac:spMkLst>
            <pc:docMk/>
            <pc:sldMk cId="2959765068" sldId="2147469730"/>
            <ac:spMk id="22" creationId="{BE7A0E71-CB2F-6667-0FD7-4DF4A5F7C2CF}"/>
          </ac:spMkLst>
        </pc:spChg>
        <pc:spChg chg="mod">
          <ac:chgData name="Pierre Andrieux" userId="fe095b09-e81a-42e9-b44f-7438c5543e3d" providerId="ADAL" clId="{ACBC58FD-E3EA-446F-A40D-51B76729C747}" dt="2024-11-27T13:35:16.250" v="1475" actId="2711"/>
          <ac:spMkLst>
            <pc:docMk/>
            <pc:sldMk cId="2959765068" sldId="2147469730"/>
            <ac:spMk id="23" creationId="{5195FC36-8409-1939-B8C2-5C80BD11B9B4}"/>
          </ac:spMkLst>
        </pc:spChg>
        <pc:spChg chg="mod">
          <ac:chgData name="Pierre Andrieux" userId="fe095b09-e81a-42e9-b44f-7438c5543e3d" providerId="ADAL" clId="{ACBC58FD-E3EA-446F-A40D-51B76729C747}" dt="2024-11-27T13:35:16.250" v="1475" actId="2711"/>
          <ac:spMkLst>
            <pc:docMk/>
            <pc:sldMk cId="2959765068" sldId="2147469730"/>
            <ac:spMk id="24" creationId="{BFE947C9-E81D-0A0A-CB2D-807FF154D265}"/>
          </ac:spMkLst>
        </pc:spChg>
        <pc:spChg chg="mod">
          <ac:chgData name="Pierre Andrieux" userId="fe095b09-e81a-42e9-b44f-7438c5543e3d" providerId="ADAL" clId="{ACBC58FD-E3EA-446F-A40D-51B76729C747}" dt="2024-11-27T13:35:16.250" v="1475" actId="2711"/>
          <ac:spMkLst>
            <pc:docMk/>
            <pc:sldMk cId="2959765068" sldId="2147469730"/>
            <ac:spMk id="25" creationId="{90AD2070-EC68-5356-617B-74E84477CBB2}"/>
          </ac:spMkLst>
        </pc:spChg>
        <pc:spChg chg="mod">
          <ac:chgData name="Pierre Andrieux" userId="fe095b09-e81a-42e9-b44f-7438c5543e3d" providerId="ADAL" clId="{ACBC58FD-E3EA-446F-A40D-51B76729C747}" dt="2024-11-27T13:35:16.250" v="1475" actId="2711"/>
          <ac:spMkLst>
            <pc:docMk/>
            <pc:sldMk cId="2959765068" sldId="2147469730"/>
            <ac:spMk id="37" creationId="{CAFF5DED-9072-C70A-ECB2-C2EB1056042D}"/>
          </ac:spMkLst>
        </pc:spChg>
      </pc:sldChg>
      <pc:sldChg chg="modSp mod">
        <pc:chgData name="Pierre Andrieux" userId="fe095b09-e81a-42e9-b44f-7438c5543e3d" providerId="ADAL" clId="{ACBC58FD-E3EA-446F-A40D-51B76729C747}" dt="2024-11-28T08:27:42.222" v="3031" actId="20577"/>
        <pc:sldMkLst>
          <pc:docMk/>
          <pc:sldMk cId="4158672873" sldId="2147469731"/>
        </pc:sldMkLst>
        <pc:spChg chg="mod">
          <ac:chgData name="Pierre Andrieux" userId="fe095b09-e81a-42e9-b44f-7438c5543e3d" providerId="ADAL" clId="{ACBC58FD-E3EA-446F-A40D-51B76729C747}" dt="2024-11-27T13:31:56.582" v="1472" actId="403"/>
          <ac:spMkLst>
            <pc:docMk/>
            <pc:sldMk cId="4158672873" sldId="2147469731"/>
            <ac:spMk id="4" creationId="{AC2863E0-6841-10B8-9544-111E5DFBA0A8}"/>
          </ac:spMkLst>
        </pc:spChg>
        <pc:spChg chg="mod">
          <ac:chgData name="Pierre Andrieux" userId="fe095b09-e81a-42e9-b44f-7438c5543e3d" providerId="ADAL" clId="{ACBC58FD-E3EA-446F-A40D-51B76729C747}" dt="2024-11-28T08:27:42.222" v="3031" actId="20577"/>
          <ac:spMkLst>
            <pc:docMk/>
            <pc:sldMk cId="4158672873" sldId="2147469731"/>
            <ac:spMk id="5" creationId="{35C5761F-DF19-EC12-760E-4CD4AF17FB52}"/>
          </ac:spMkLst>
        </pc:spChg>
        <pc:spChg chg="mod">
          <ac:chgData name="Pierre Andrieux" userId="fe095b09-e81a-42e9-b44f-7438c5543e3d" providerId="ADAL" clId="{ACBC58FD-E3EA-446F-A40D-51B76729C747}" dt="2024-11-27T13:31:56.582" v="1472" actId="403"/>
          <ac:spMkLst>
            <pc:docMk/>
            <pc:sldMk cId="4158672873" sldId="2147469731"/>
            <ac:spMk id="6" creationId="{F25A6761-D193-BEB3-4E23-CB4221EE8FD1}"/>
          </ac:spMkLst>
        </pc:spChg>
        <pc:spChg chg="mod">
          <ac:chgData name="Pierre Andrieux" userId="fe095b09-e81a-42e9-b44f-7438c5543e3d" providerId="ADAL" clId="{ACBC58FD-E3EA-446F-A40D-51B76729C747}" dt="2024-11-27T13:30:23.553" v="1453" actId="2711"/>
          <ac:spMkLst>
            <pc:docMk/>
            <pc:sldMk cId="4158672873" sldId="2147469731"/>
            <ac:spMk id="7" creationId="{B9222F77-5B33-295C-BEAA-7E69784CAFDF}"/>
          </ac:spMkLst>
        </pc:spChg>
        <pc:spChg chg="mod">
          <ac:chgData name="Pierre Andrieux" userId="fe095b09-e81a-42e9-b44f-7438c5543e3d" providerId="ADAL" clId="{ACBC58FD-E3EA-446F-A40D-51B76729C747}" dt="2024-11-27T13:30:23.553" v="1453" actId="2711"/>
          <ac:spMkLst>
            <pc:docMk/>
            <pc:sldMk cId="4158672873" sldId="2147469731"/>
            <ac:spMk id="8" creationId="{676C0D16-6CAE-2BA8-D100-F80D37AC0DE2}"/>
          </ac:spMkLst>
        </pc:spChg>
        <pc:spChg chg="mod">
          <ac:chgData name="Pierre Andrieux" userId="fe095b09-e81a-42e9-b44f-7438c5543e3d" providerId="ADAL" clId="{ACBC58FD-E3EA-446F-A40D-51B76729C747}" dt="2024-11-27T13:30:23.553" v="1453" actId="2711"/>
          <ac:spMkLst>
            <pc:docMk/>
            <pc:sldMk cId="4158672873" sldId="2147469731"/>
            <ac:spMk id="9" creationId="{7DA29BC1-6239-C4A5-703E-400F35280BB5}"/>
          </ac:spMkLst>
        </pc:spChg>
      </pc:sldChg>
      <pc:sldChg chg="del mod modShow">
        <pc:chgData name="Pierre Andrieux" userId="fe095b09-e81a-42e9-b44f-7438c5543e3d" providerId="ADAL" clId="{ACBC58FD-E3EA-446F-A40D-51B76729C747}" dt="2024-11-27T13:32:09.584" v="1473" actId="47"/>
        <pc:sldMkLst>
          <pc:docMk/>
          <pc:sldMk cId="3564854803" sldId="2147469734"/>
        </pc:sldMkLst>
      </pc:sldChg>
      <pc:sldChg chg="delSp modSp mod">
        <pc:chgData name="Pierre Andrieux" userId="fe095b09-e81a-42e9-b44f-7438c5543e3d" providerId="ADAL" clId="{ACBC58FD-E3EA-446F-A40D-51B76729C747}" dt="2024-11-27T13:50:18.110" v="1727" actId="1076"/>
        <pc:sldMkLst>
          <pc:docMk/>
          <pc:sldMk cId="2871270171" sldId="2147469735"/>
        </pc:sldMkLst>
        <pc:spChg chg="mod">
          <ac:chgData name="Pierre Andrieux" userId="fe095b09-e81a-42e9-b44f-7438c5543e3d" providerId="ADAL" clId="{ACBC58FD-E3EA-446F-A40D-51B76729C747}" dt="2024-11-26T14:40:56.551" v="947" actId="14100"/>
          <ac:spMkLst>
            <pc:docMk/>
            <pc:sldMk cId="2871270171" sldId="2147469735"/>
            <ac:spMk id="2" creationId="{00000000-0000-0000-0000-000000000000}"/>
          </ac:spMkLst>
        </pc:spChg>
        <pc:spChg chg="mod">
          <ac:chgData name="Pierre Andrieux" userId="fe095b09-e81a-42e9-b44f-7438c5543e3d" providerId="ADAL" clId="{ACBC58FD-E3EA-446F-A40D-51B76729C747}" dt="2024-11-27T13:46:09.092" v="1652" actId="2711"/>
          <ac:spMkLst>
            <pc:docMk/>
            <pc:sldMk cId="2871270171" sldId="2147469735"/>
            <ac:spMk id="5" creationId="{8EFF1892-104E-5C62-E343-A0F79C97AFBA}"/>
          </ac:spMkLst>
        </pc:spChg>
        <pc:spChg chg="mod">
          <ac:chgData name="Pierre Andrieux" userId="fe095b09-e81a-42e9-b44f-7438c5543e3d" providerId="ADAL" clId="{ACBC58FD-E3EA-446F-A40D-51B76729C747}" dt="2024-11-27T13:50:18.110" v="1727" actId="1076"/>
          <ac:spMkLst>
            <pc:docMk/>
            <pc:sldMk cId="2871270171" sldId="2147469735"/>
            <ac:spMk id="30" creationId="{792A362F-E8F6-C5F1-BEDB-630CCCC816D6}"/>
          </ac:spMkLst>
        </pc:spChg>
        <pc:spChg chg="mod">
          <ac:chgData name="Pierre Andrieux" userId="fe095b09-e81a-42e9-b44f-7438c5543e3d" providerId="ADAL" clId="{ACBC58FD-E3EA-446F-A40D-51B76729C747}" dt="2024-11-27T13:46:09.092" v="1652" actId="2711"/>
          <ac:spMkLst>
            <pc:docMk/>
            <pc:sldMk cId="2871270171" sldId="2147469735"/>
            <ac:spMk id="31" creationId="{6427185E-230A-2E35-769B-2C66CD5DE1CF}"/>
          </ac:spMkLst>
        </pc:spChg>
        <pc:spChg chg="mod">
          <ac:chgData name="Pierre Andrieux" userId="fe095b09-e81a-42e9-b44f-7438c5543e3d" providerId="ADAL" clId="{ACBC58FD-E3EA-446F-A40D-51B76729C747}" dt="2024-11-27T13:46:09.092" v="1652" actId="2711"/>
          <ac:spMkLst>
            <pc:docMk/>
            <pc:sldMk cId="2871270171" sldId="2147469735"/>
            <ac:spMk id="32" creationId="{EA7849A2-206A-582C-B748-6099518C22FB}"/>
          </ac:spMkLst>
        </pc:spChg>
        <pc:spChg chg="mod">
          <ac:chgData name="Pierre Andrieux" userId="fe095b09-e81a-42e9-b44f-7438c5543e3d" providerId="ADAL" clId="{ACBC58FD-E3EA-446F-A40D-51B76729C747}" dt="2024-11-27T13:50:03.478" v="1724" actId="14100"/>
          <ac:spMkLst>
            <pc:docMk/>
            <pc:sldMk cId="2871270171" sldId="2147469735"/>
            <ac:spMk id="34" creationId="{444413B7-7784-1275-4D42-D0D7FF356CE5}"/>
          </ac:spMkLst>
        </pc:spChg>
        <pc:spChg chg="mod">
          <ac:chgData name="Pierre Andrieux" userId="fe095b09-e81a-42e9-b44f-7438c5543e3d" providerId="ADAL" clId="{ACBC58FD-E3EA-446F-A40D-51B76729C747}" dt="2024-11-27T13:46:09.092" v="1652" actId="2711"/>
          <ac:spMkLst>
            <pc:docMk/>
            <pc:sldMk cId="2871270171" sldId="2147469735"/>
            <ac:spMk id="35" creationId="{7C521845-E968-AA45-34DD-861644BED5A3}"/>
          </ac:spMkLst>
        </pc:spChg>
        <pc:spChg chg="mod">
          <ac:chgData name="Pierre Andrieux" userId="fe095b09-e81a-42e9-b44f-7438c5543e3d" providerId="ADAL" clId="{ACBC58FD-E3EA-446F-A40D-51B76729C747}" dt="2024-11-27T13:46:09.092" v="1652" actId="2711"/>
          <ac:spMkLst>
            <pc:docMk/>
            <pc:sldMk cId="2871270171" sldId="2147469735"/>
            <ac:spMk id="36" creationId="{E0852728-8C06-4D1C-E4DA-A58F6D6FF1D0}"/>
          </ac:spMkLst>
        </pc:spChg>
        <pc:spChg chg="mod">
          <ac:chgData name="Pierre Andrieux" userId="fe095b09-e81a-42e9-b44f-7438c5543e3d" providerId="ADAL" clId="{ACBC58FD-E3EA-446F-A40D-51B76729C747}" dt="2024-11-27T13:48:47.145" v="1680" actId="14100"/>
          <ac:spMkLst>
            <pc:docMk/>
            <pc:sldMk cId="2871270171" sldId="2147469735"/>
            <ac:spMk id="37" creationId="{9FC4E449-328B-3448-35ED-DE1CB9749A3F}"/>
          </ac:spMkLst>
        </pc:spChg>
        <pc:spChg chg="mod">
          <ac:chgData name="Pierre Andrieux" userId="fe095b09-e81a-42e9-b44f-7438c5543e3d" providerId="ADAL" clId="{ACBC58FD-E3EA-446F-A40D-51B76729C747}" dt="2024-11-27T13:48:31.303" v="1678" actId="115"/>
          <ac:spMkLst>
            <pc:docMk/>
            <pc:sldMk cId="2871270171" sldId="2147469735"/>
            <ac:spMk id="46" creationId="{DE5C149F-EA7D-4EA5-D122-E3A2ABB1A89D}"/>
          </ac:spMkLst>
        </pc:spChg>
        <pc:spChg chg="mod">
          <ac:chgData name="Pierre Andrieux" userId="fe095b09-e81a-42e9-b44f-7438c5543e3d" providerId="ADAL" clId="{ACBC58FD-E3EA-446F-A40D-51B76729C747}" dt="2024-11-27T13:49:10.627" v="1698" actId="14100"/>
          <ac:spMkLst>
            <pc:docMk/>
            <pc:sldMk cId="2871270171" sldId="2147469735"/>
            <ac:spMk id="47" creationId="{BD0044C0-4BBC-278D-D559-FA150FD4475E}"/>
          </ac:spMkLst>
        </pc:spChg>
        <pc:spChg chg="mod">
          <ac:chgData name="Pierre Andrieux" userId="fe095b09-e81a-42e9-b44f-7438c5543e3d" providerId="ADAL" clId="{ACBC58FD-E3EA-446F-A40D-51B76729C747}" dt="2024-11-27T13:49:49.623" v="1722" actId="14100"/>
          <ac:spMkLst>
            <pc:docMk/>
            <pc:sldMk cId="2871270171" sldId="2147469735"/>
            <ac:spMk id="49" creationId="{0577E093-EF78-605A-4916-AD3D44640D12}"/>
          </ac:spMkLst>
        </pc:spChg>
        <pc:spChg chg="mod">
          <ac:chgData name="Pierre Andrieux" userId="fe095b09-e81a-42e9-b44f-7438c5543e3d" providerId="ADAL" clId="{ACBC58FD-E3EA-446F-A40D-51B76729C747}" dt="2024-11-27T13:49:34.567" v="1719" actId="113"/>
          <ac:spMkLst>
            <pc:docMk/>
            <pc:sldMk cId="2871270171" sldId="2147469735"/>
            <ac:spMk id="51" creationId="{6406E2F4-2FFF-BF46-7D8B-25908C3181DE}"/>
          </ac:spMkLst>
        </pc:spChg>
        <pc:spChg chg="mod">
          <ac:chgData name="Pierre Andrieux" userId="fe095b09-e81a-42e9-b44f-7438c5543e3d" providerId="ADAL" clId="{ACBC58FD-E3EA-446F-A40D-51B76729C747}" dt="2024-11-27T13:48:42.328" v="1679" actId="14100"/>
          <ac:spMkLst>
            <pc:docMk/>
            <pc:sldMk cId="2871270171" sldId="2147469735"/>
            <ac:spMk id="52" creationId="{499E4BF8-2C2D-A4B3-B111-8E524599AA14}"/>
          </ac:spMkLst>
        </pc:spChg>
        <pc:spChg chg="del mod">
          <ac:chgData name="Pierre Andrieux" userId="fe095b09-e81a-42e9-b44f-7438c5543e3d" providerId="ADAL" clId="{ACBC58FD-E3EA-446F-A40D-51B76729C747}" dt="2024-11-27T13:45:40.825" v="1646" actId="478"/>
          <ac:spMkLst>
            <pc:docMk/>
            <pc:sldMk cId="2871270171" sldId="2147469735"/>
            <ac:spMk id="54" creationId="{4557C75E-A63E-92C4-5439-E8EF00F15F4C}"/>
          </ac:spMkLst>
        </pc:spChg>
        <pc:picChg chg="mod">
          <ac:chgData name="Pierre Andrieux" userId="fe095b09-e81a-42e9-b44f-7438c5543e3d" providerId="ADAL" clId="{ACBC58FD-E3EA-446F-A40D-51B76729C747}" dt="2024-11-27T13:46:09.092" v="1652" actId="2711"/>
          <ac:picMkLst>
            <pc:docMk/>
            <pc:sldMk cId="2871270171" sldId="2147469735"/>
            <ac:picMk id="6" creationId="{912EA551-84FD-BD01-9CD1-7424540F1B47}"/>
          </ac:picMkLst>
        </pc:picChg>
        <pc:picChg chg="mod">
          <ac:chgData name="Pierre Andrieux" userId="fe095b09-e81a-42e9-b44f-7438c5543e3d" providerId="ADAL" clId="{ACBC58FD-E3EA-446F-A40D-51B76729C747}" dt="2024-11-27T13:46:09.092" v="1652" actId="2711"/>
          <ac:picMkLst>
            <pc:docMk/>
            <pc:sldMk cId="2871270171" sldId="2147469735"/>
            <ac:picMk id="8" creationId="{5AE8019A-3C71-DD72-ABC1-E8BC13962369}"/>
          </ac:picMkLst>
        </pc:picChg>
        <pc:picChg chg="mod">
          <ac:chgData name="Pierre Andrieux" userId="fe095b09-e81a-42e9-b44f-7438c5543e3d" providerId="ADAL" clId="{ACBC58FD-E3EA-446F-A40D-51B76729C747}" dt="2024-11-27T13:49:01.373" v="1696" actId="1038"/>
          <ac:picMkLst>
            <pc:docMk/>
            <pc:sldMk cId="2871270171" sldId="2147469735"/>
            <ac:picMk id="39" creationId="{09C19C57-190F-EC7D-11EC-BFCD23AA4238}"/>
          </ac:picMkLst>
        </pc:picChg>
        <pc:picChg chg="mod">
          <ac:chgData name="Pierre Andrieux" userId="fe095b09-e81a-42e9-b44f-7438c5543e3d" providerId="ADAL" clId="{ACBC58FD-E3EA-446F-A40D-51B76729C747}" dt="2024-11-27T13:46:09.092" v="1652" actId="2711"/>
          <ac:picMkLst>
            <pc:docMk/>
            <pc:sldMk cId="2871270171" sldId="2147469735"/>
            <ac:picMk id="41" creationId="{B984E385-9277-6AD9-DF0D-7CB8CE11AF18}"/>
          </ac:picMkLst>
        </pc:picChg>
        <pc:picChg chg="mod">
          <ac:chgData name="Pierre Andrieux" userId="fe095b09-e81a-42e9-b44f-7438c5543e3d" providerId="ADAL" clId="{ACBC58FD-E3EA-446F-A40D-51B76729C747}" dt="2024-11-27T13:46:09.092" v="1652" actId="2711"/>
          <ac:picMkLst>
            <pc:docMk/>
            <pc:sldMk cId="2871270171" sldId="2147469735"/>
            <ac:picMk id="43" creationId="{9F1CAC69-4068-FE43-F792-011A82E48B1B}"/>
          </ac:picMkLst>
        </pc:picChg>
        <pc:picChg chg="mod">
          <ac:chgData name="Pierre Andrieux" userId="fe095b09-e81a-42e9-b44f-7438c5543e3d" providerId="ADAL" clId="{ACBC58FD-E3EA-446F-A40D-51B76729C747}" dt="2024-11-27T13:49:19.032" v="1714" actId="1037"/>
          <ac:picMkLst>
            <pc:docMk/>
            <pc:sldMk cId="2871270171" sldId="2147469735"/>
            <ac:picMk id="45" creationId="{32925AB3-1948-4963-846B-F859866E1770}"/>
          </ac:picMkLst>
        </pc:picChg>
        <pc:picChg chg="del">
          <ac:chgData name="Pierre Andrieux" userId="fe095b09-e81a-42e9-b44f-7438c5543e3d" providerId="ADAL" clId="{ACBC58FD-E3EA-446F-A40D-51B76729C747}" dt="2024-11-27T13:45:40.825" v="1646" actId="478"/>
          <ac:picMkLst>
            <pc:docMk/>
            <pc:sldMk cId="2871270171" sldId="2147469735"/>
            <ac:picMk id="53" creationId="{67389E13-AD77-1394-011D-D82AEA29C5F2}"/>
          </ac:picMkLst>
        </pc:picChg>
      </pc:sldChg>
      <pc:sldChg chg="modSp mod">
        <pc:chgData name="Pierre Andrieux" userId="fe095b09-e81a-42e9-b44f-7438c5543e3d" providerId="ADAL" clId="{ACBC58FD-E3EA-446F-A40D-51B76729C747}" dt="2024-11-22T18:13:11.633" v="525" actId="20577"/>
        <pc:sldMkLst>
          <pc:docMk/>
          <pc:sldMk cId="869200204" sldId="2147469736"/>
        </pc:sldMkLst>
        <pc:spChg chg="mod">
          <ac:chgData name="Pierre Andrieux" userId="fe095b09-e81a-42e9-b44f-7438c5543e3d" providerId="ADAL" clId="{ACBC58FD-E3EA-446F-A40D-51B76729C747}" dt="2024-11-22T18:13:11.633" v="525" actId="20577"/>
          <ac:spMkLst>
            <pc:docMk/>
            <pc:sldMk cId="869200204" sldId="2147469736"/>
            <ac:spMk id="3" creationId="{863247FF-1BB6-BD07-7C64-C5793DA7BDC7}"/>
          </ac:spMkLst>
        </pc:spChg>
        <pc:spChg chg="mod">
          <ac:chgData name="Pierre Andrieux" userId="fe095b09-e81a-42e9-b44f-7438c5543e3d" providerId="ADAL" clId="{ACBC58FD-E3EA-446F-A40D-51B76729C747}" dt="2024-11-22T18:11:12.772" v="365" actId="20577"/>
          <ac:spMkLst>
            <pc:docMk/>
            <pc:sldMk cId="869200204" sldId="2147469736"/>
            <ac:spMk id="4" creationId="{8C8E3627-1762-667A-8F64-4B03363AFA01}"/>
          </ac:spMkLst>
        </pc:spChg>
        <pc:spChg chg="mod">
          <ac:chgData name="Pierre Andrieux" userId="fe095b09-e81a-42e9-b44f-7438c5543e3d" providerId="ADAL" clId="{ACBC58FD-E3EA-446F-A40D-51B76729C747}" dt="2024-11-22T18:11:44.010" v="383" actId="1038"/>
          <ac:spMkLst>
            <pc:docMk/>
            <pc:sldMk cId="869200204" sldId="2147469736"/>
            <ac:spMk id="18" creationId="{FB4ABEC1-5528-BFB3-A9AF-FD577C8B7B6F}"/>
          </ac:spMkLst>
        </pc:spChg>
        <pc:picChg chg="mod">
          <ac:chgData name="Pierre Andrieux" userId="fe095b09-e81a-42e9-b44f-7438c5543e3d" providerId="ADAL" clId="{ACBC58FD-E3EA-446F-A40D-51B76729C747}" dt="2024-11-22T18:11:44.010" v="383" actId="1038"/>
          <ac:picMkLst>
            <pc:docMk/>
            <pc:sldMk cId="869200204" sldId="2147469736"/>
            <ac:picMk id="20" creationId="{7BF3AA51-2B63-BDCD-0E82-583E68EBD6E5}"/>
          </ac:picMkLst>
        </pc:picChg>
      </pc:sldChg>
      <pc:sldChg chg="addSp delSp modSp add mod modNotesTx">
        <pc:chgData name="Pierre Andrieux" userId="fe095b09-e81a-42e9-b44f-7438c5543e3d" providerId="ADAL" clId="{ACBC58FD-E3EA-446F-A40D-51B76729C747}" dt="2024-11-27T14:36:37.706" v="3011" actId="20577"/>
        <pc:sldMkLst>
          <pc:docMk/>
          <pc:sldMk cId="786043642" sldId="2147469737"/>
        </pc:sldMkLst>
        <pc:spChg chg="mod">
          <ac:chgData name="Pierre Andrieux" userId="fe095b09-e81a-42e9-b44f-7438c5543e3d" providerId="ADAL" clId="{ACBC58FD-E3EA-446F-A40D-51B76729C747}" dt="2024-11-26T14:46:28.004" v="1112" actId="20577"/>
          <ac:spMkLst>
            <pc:docMk/>
            <pc:sldMk cId="786043642" sldId="2147469737"/>
            <ac:spMk id="2" creationId="{00000000-0000-0000-0000-000000000000}"/>
          </ac:spMkLst>
        </pc:spChg>
        <pc:spChg chg="add mod">
          <ac:chgData name="Pierre Andrieux" userId="fe095b09-e81a-42e9-b44f-7438c5543e3d" providerId="ADAL" clId="{ACBC58FD-E3EA-446F-A40D-51B76729C747}" dt="2024-11-27T14:36:37.706" v="3011" actId="20577"/>
          <ac:spMkLst>
            <pc:docMk/>
            <pc:sldMk cId="786043642" sldId="2147469737"/>
            <ac:spMk id="4" creationId="{F2225ACD-1EE8-AD83-BF26-A22DF550DEBC}"/>
          </ac:spMkLst>
        </pc:spChg>
        <pc:spChg chg="add mod">
          <ac:chgData name="Pierre Andrieux" userId="fe095b09-e81a-42e9-b44f-7438c5543e3d" providerId="ADAL" clId="{ACBC58FD-E3EA-446F-A40D-51B76729C747}" dt="2024-11-27T14:36:15.472" v="2969" actId="1035"/>
          <ac:spMkLst>
            <pc:docMk/>
            <pc:sldMk cId="786043642" sldId="2147469737"/>
            <ac:spMk id="9" creationId="{9A4ED9AC-3D90-DECF-198B-4AFAD8B09867}"/>
          </ac:spMkLst>
        </pc:spChg>
        <pc:spChg chg="add mod">
          <ac:chgData name="Pierre Andrieux" userId="fe095b09-e81a-42e9-b44f-7438c5543e3d" providerId="ADAL" clId="{ACBC58FD-E3EA-446F-A40D-51B76729C747}" dt="2024-11-27T14:36:15.472" v="2969" actId="1035"/>
          <ac:spMkLst>
            <pc:docMk/>
            <pc:sldMk cId="786043642" sldId="2147469737"/>
            <ac:spMk id="23" creationId="{083ACAB2-3DA1-0238-0306-ED4384AA7F84}"/>
          </ac:spMkLst>
        </pc:spChg>
        <pc:spChg chg="add mod">
          <ac:chgData name="Pierre Andrieux" userId="fe095b09-e81a-42e9-b44f-7438c5543e3d" providerId="ADAL" clId="{ACBC58FD-E3EA-446F-A40D-51B76729C747}" dt="2024-11-27T14:36:15.472" v="2969" actId="1035"/>
          <ac:spMkLst>
            <pc:docMk/>
            <pc:sldMk cId="786043642" sldId="2147469737"/>
            <ac:spMk id="25" creationId="{83B7FFED-5FB8-2C31-A0BC-79741DA48566}"/>
          </ac:spMkLst>
        </pc:spChg>
        <pc:spChg chg="add mod">
          <ac:chgData name="Pierre Andrieux" userId="fe095b09-e81a-42e9-b44f-7438c5543e3d" providerId="ADAL" clId="{ACBC58FD-E3EA-446F-A40D-51B76729C747}" dt="2024-11-27T14:36:15.472" v="2969" actId="1035"/>
          <ac:spMkLst>
            <pc:docMk/>
            <pc:sldMk cId="786043642" sldId="2147469737"/>
            <ac:spMk id="27" creationId="{829741FE-CEAF-F6E9-72A8-840E02FD4B1E}"/>
          </ac:spMkLst>
        </pc:spChg>
        <pc:spChg chg="add del mod">
          <ac:chgData name="Pierre Andrieux" userId="fe095b09-e81a-42e9-b44f-7438c5543e3d" providerId="ADAL" clId="{ACBC58FD-E3EA-446F-A40D-51B76729C747}" dt="2024-11-27T14:36:15.472" v="2969" actId="1035"/>
          <ac:spMkLst>
            <pc:docMk/>
            <pc:sldMk cId="786043642" sldId="2147469737"/>
            <ac:spMk id="28" creationId="{47337236-E247-D80A-3736-3E3CF36913FF}"/>
          </ac:spMkLst>
        </pc:spChg>
        <pc:spChg chg="add mod">
          <ac:chgData name="Pierre Andrieux" userId="fe095b09-e81a-42e9-b44f-7438c5543e3d" providerId="ADAL" clId="{ACBC58FD-E3EA-446F-A40D-51B76729C747}" dt="2024-11-27T14:36:15.472" v="2969" actId="1035"/>
          <ac:spMkLst>
            <pc:docMk/>
            <pc:sldMk cId="786043642" sldId="2147469737"/>
            <ac:spMk id="29" creationId="{FE591518-2DCD-2480-1690-388439252DE0}"/>
          </ac:spMkLst>
        </pc:spChg>
        <pc:spChg chg="add mod">
          <ac:chgData name="Pierre Andrieux" userId="fe095b09-e81a-42e9-b44f-7438c5543e3d" providerId="ADAL" clId="{ACBC58FD-E3EA-446F-A40D-51B76729C747}" dt="2024-11-27T14:36:15.472" v="2969" actId="1035"/>
          <ac:spMkLst>
            <pc:docMk/>
            <pc:sldMk cId="786043642" sldId="2147469737"/>
            <ac:spMk id="33" creationId="{25AC94B2-271B-C429-ACD1-717D55E02943}"/>
          </ac:spMkLst>
        </pc:spChg>
        <pc:spChg chg="add mod">
          <ac:chgData name="Pierre Andrieux" userId="fe095b09-e81a-42e9-b44f-7438c5543e3d" providerId="ADAL" clId="{ACBC58FD-E3EA-446F-A40D-51B76729C747}" dt="2024-11-27T14:36:15.472" v="2969" actId="1035"/>
          <ac:spMkLst>
            <pc:docMk/>
            <pc:sldMk cId="786043642" sldId="2147469737"/>
            <ac:spMk id="38" creationId="{49BDB61C-9233-F204-D732-7102D928B672}"/>
          </ac:spMkLst>
        </pc:spChg>
        <pc:spChg chg="add mod">
          <ac:chgData name="Pierre Andrieux" userId="fe095b09-e81a-42e9-b44f-7438c5543e3d" providerId="ADAL" clId="{ACBC58FD-E3EA-446F-A40D-51B76729C747}" dt="2024-11-27T14:16:49.180" v="2555" actId="571"/>
          <ac:spMkLst>
            <pc:docMk/>
            <pc:sldMk cId="786043642" sldId="2147469737"/>
            <ac:spMk id="40" creationId="{0AD2C7E2-B2BD-5845-0B09-D8CB74A24B1D}"/>
          </ac:spMkLst>
        </pc:spChg>
        <pc:spChg chg="add mod">
          <ac:chgData name="Pierre Andrieux" userId="fe095b09-e81a-42e9-b44f-7438c5543e3d" providerId="ADAL" clId="{ACBC58FD-E3EA-446F-A40D-51B76729C747}" dt="2024-11-27T14:16:49.180" v="2555" actId="571"/>
          <ac:spMkLst>
            <pc:docMk/>
            <pc:sldMk cId="786043642" sldId="2147469737"/>
            <ac:spMk id="42" creationId="{C88100FA-98F3-5D94-3A22-8F48CBF6306A}"/>
          </ac:spMkLst>
        </pc:spChg>
        <pc:picChg chg="add mod">
          <ac:chgData name="Pierre Andrieux" userId="fe095b09-e81a-42e9-b44f-7438c5543e3d" providerId="ADAL" clId="{ACBC58FD-E3EA-446F-A40D-51B76729C747}" dt="2024-11-27T14:36:15.472" v="2969" actId="1035"/>
          <ac:picMkLst>
            <pc:docMk/>
            <pc:sldMk cId="786043642" sldId="2147469737"/>
            <ac:picMk id="11" creationId="{7514E0C7-9656-8AB5-1AF8-505ECA62C097}"/>
          </ac:picMkLst>
        </pc:picChg>
        <pc:picChg chg="add mod">
          <ac:chgData name="Pierre Andrieux" userId="fe095b09-e81a-42e9-b44f-7438c5543e3d" providerId="ADAL" clId="{ACBC58FD-E3EA-446F-A40D-51B76729C747}" dt="2024-11-27T14:36:15.472" v="2969" actId="1035"/>
          <ac:picMkLst>
            <pc:docMk/>
            <pc:sldMk cId="786043642" sldId="2147469737"/>
            <ac:picMk id="13" creationId="{63689582-C035-F1CA-1032-BC09C3811DF5}"/>
          </ac:picMkLst>
        </pc:picChg>
        <pc:picChg chg="add mod">
          <ac:chgData name="Pierre Andrieux" userId="fe095b09-e81a-42e9-b44f-7438c5543e3d" providerId="ADAL" clId="{ACBC58FD-E3EA-446F-A40D-51B76729C747}" dt="2024-11-27T14:36:15.472" v="2969" actId="1035"/>
          <ac:picMkLst>
            <pc:docMk/>
            <pc:sldMk cId="786043642" sldId="2147469737"/>
            <ac:picMk id="15" creationId="{5121F2E4-7458-1C54-AB82-CA2430AA4A1D}"/>
          </ac:picMkLst>
        </pc:picChg>
        <pc:picChg chg="add mod">
          <ac:chgData name="Pierre Andrieux" userId="fe095b09-e81a-42e9-b44f-7438c5543e3d" providerId="ADAL" clId="{ACBC58FD-E3EA-446F-A40D-51B76729C747}" dt="2024-11-27T14:36:15.472" v="2969" actId="1035"/>
          <ac:picMkLst>
            <pc:docMk/>
            <pc:sldMk cId="786043642" sldId="2147469737"/>
            <ac:picMk id="17" creationId="{3AD982BC-1D02-D7AE-99B3-AB7762BBC242}"/>
          </ac:picMkLst>
        </pc:picChg>
        <pc:picChg chg="add mod">
          <ac:chgData name="Pierre Andrieux" userId="fe095b09-e81a-42e9-b44f-7438c5543e3d" providerId="ADAL" clId="{ACBC58FD-E3EA-446F-A40D-51B76729C747}" dt="2024-11-27T14:36:15.472" v="2969" actId="1035"/>
          <ac:picMkLst>
            <pc:docMk/>
            <pc:sldMk cId="786043642" sldId="2147469737"/>
            <ac:picMk id="19" creationId="{1884CA0A-E1F7-F89C-9A55-CDE28FB18898}"/>
          </ac:picMkLst>
        </pc:picChg>
        <pc:picChg chg="add del mod">
          <ac:chgData name="Pierre Andrieux" userId="fe095b09-e81a-42e9-b44f-7438c5543e3d" providerId="ADAL" clId="{ACBC58FD-E3EA-446F-A40D-51B76729C747}" dt="2024-11-27T13:59:58.874" v="1752" actId="478"/>
          <ac:picMkLst>
            <pc:docMk/>
            <pc:sldMk cId="786043642" sldId="2147469737"/>
            <ac:picMk id="21" creationId="{DDD1286D-7448-F463-926A-148B02E800BD}"/>
          </ac:picMkLst>
        </pc:picChg>
      </pc:sldChg>
      <pc:sldChg chg="add">
        <pc:chgData name="Pierre Andrieux" userId="fe095b09-e81a-42e9-b44f-7438c5543e3d" providerId="ADAL" clId="{ACBC58FD-E3EA-446F-A40D-51B76729C747}" dt="2024-11-29T15:23:07.432" v="3032"/>
        <pc:sldMkLst>
          <pc:docMk/>
          <pc:sldMk cId="1050407525" sldId="2147469738"/>
        </pc:sldMkLst>
      </pc:sldChg>
    </pc:docChg>
  </pc:docChgLst>
  <pc:docChgLst>
    <pc:chgData name="DUBREUIL, Pierre (DNS)" userId="S::pierre.dubreuil_sante.gouv.fr#ext#@esantegouv.onmicrosoft.com::5a14d52e-3795-4499-9a24-b42a9030b052" providerId="AD" clId="Web-{53B836D4-C6CB-4553-86D2-0E9E6B483723}"/>
    <pc:docChg chg="modSld">
      <pc:chgData name="DUBREUIL, Pierre (DNS)" userId="S::pierre.dubreuil_sante.gouv.fr#ext#@esantegouv.onmicrosoft.com::5a14d52e-3795-4499-9a24-b42a9030b052" providerId="AD" clId="Web-{53B836D4-C6CB-4553-86D2-0E9E6B483723}" dt="2024-11-26T16:04:03.153" v="0" actId="20577"/>
      <pc:docMkLst>
        <pc:docMk/>
      </pc:docMkLst>
      <pc:sldChg chg="modSp">
        <pc:chgData name="DUBREUIL, Pierre (DNS)" userId="S::pierre.dubreuil_sante.gouv.fr#ext#@esantegouv.onmicrosoft.com::5a14d52e-3795-4499-9a24-b42a9030b052" providerId="AD" clId="Web-{53B836D4-C6CB-4553-86D2-0E9E6B483723}" dt="2024-11-26T16:04:03.153" v="0" actId="20577"/>
        <pc:sldMkLst>
          <pc:docMk/>
          <pc:sldMk cId="2959765068" sldId="2147469730"/>
        </pc:sldMkLst>
        <pc:spChg chg="mod">
          <ac:chgData name="DUBREUIL, Pierre (DNS)" userId="S::pierre.dubreuil_sante.gouv.fr#ext#@esantegouv.onmicrosoft.com::5a14d52e-3795-4499-9a24-b42a9030b052" providerId="AD" clId="Web-{53B836D4-C6CB-4553-86D2-0E9E6B483723}" dt="2024-11-26T16:04:03.153" v="0" actId="20577"/>
          <ac:spMkLst>
            <pc:docMk/>
            <pc:sldMk cId="2959765068" sldId="2147469730"/>
            <ac:spMk id="11" creationId="{29C3510D-30E0-1815-0248-A8268FA565B1}"/>
          </ac:spMkLst>
        </pc:spChg>
      </pc:sldChg>
    </pc:docChg>
  </pc:docChgLst>
  <pc:docChgLst>
    <pc:chgData name="Pierre Andrieux" userId="fe095b09-e81a-42e9-b44f-7438c5543e3d" providerId="ADAL" clId="{F63C4F9D-FC25-4655-8E9E-B011045962FB}"/>
    <pc:docChg chg="custSel addSld modSld">
      <pc:chgData name="Pierre Andrieux" userId="fe095b09-e81a-42e9-b44f-7438c5543e3d" providerId="ADAL" clId="{F63C4F9D-FC25-4655-8E9E-B011045962FB}" dt="2024-12-13T17:08:48.587" v="82" actId="20577"/>
      <pc:docMkLst>
        <pc:docMk/>
      </pc:docMkLst>
      <pc:sldChg chg="addSp delSp modSp add mod">
        <pc:chgData name="Pierre Andrieux" userId="fe095b09-e81a-42e9-b44f-7438c5543e3d" providerId="ADAL" clId="{F63C4F9D-FC25-4655-8E9E-B011045962FB}" dt="2024-12-13T17:08:48.587" v="82" actId="20577"/>
        <pc:sldMkLst>
          <pc:docMk/>
          <pc:sldMk cId="4233360355" sldId="2147469739"/>
        </pc:sldMkLst>
        <pc:spChg chg="mod">
          <ac:chgData name="Pierre Andrieux" userId="fe095b09-e81a-42e9-b44f-7438c5543e3d" providerId="ADAL" clId="{F63C4F9D-FC25-4655-8E9E-B011045962FB}" dt="2024-12-13T17:08:48.587" v="82" actId="20577"/>
          <ac:spMkLst>
            <pc:docMk/>
            <pc:sldMk cId="4233360355" sldId="2147469739"/>
            <ac:spMk id="2" creationId="{00000000-0000-0000-0000-000000000000}"/>
          </ac:spMkLst>
        </pc:spChg>
        <pc:spChg chg="del">
          <ac:chgData name="Pierre Andrieux" userId="fe095b09-e81a-42e9-b44f-7438c5543e3d" providerId="ADAL" clId="{F63C4F9D-FC25-4655-8E9E-B011045962FB}" dt="2024-12-13T17:07:52.780" v="1" actId="478"/>
          <ac:spMkLst>
            <pc:docMk/>
            <pc:sldMk cId="4233360355" sldId="2147469739"/>
            <ac:spMk id="3" creationId="{863247FF-1BB6-BD07-7C64-C5793DA7BDC7}"/>
          </ac:spMkLst>
        </pc:spChg>
        <pc:spChg chg="del">
          <ac:chgData name="Pierre Andrieux" userId="fe095b09-e81a-42e9-b44f-7438c5543e3d" providerId="ADAL" clId="{F63C4F9D-FC25-4655-8E9E-B011045962FB}" dt="2024-12-13T17:07:52.780" v="1" actId="478"/>
          <ac:spMkLst>
            <pc:docMk/>
            <pc:sldMk cId="4233360355" sldId="2147469739"/>
            <ac:spMk id="4" creationId="{8C8E3627-1762-667A-8F64-4B03363AFA01}"/>
          </ac:spMkLst>
        </pc:spChg>
        <pc:spChg chg="add mod">
          <ac:chgData name="Pierre Andrieux" userId="fe095b09-e81a-42e9-b44f-7438c5543e3d" providerId="ADAL" clId="{F63C4F9D-FC25-4655-8E9E-B011045962FB}" dt="2024-12-13T17:08:27.773" v="16" actId="1076"/>
          <ac:spMkLst>
            <pc:docMk/>
            <pc:sldMk cId="4233360355" sldId="2147469739"/>
            <ac:spMk id="6" creationId="{CC240976-55A3-2ED2-6589-917124BFB567}"/>
          </ac:spMkLst>
        </pc:spChg>
        <pc:spChg chg="del">
          <ac:chgData name="Pierre Andrieux" userId="fe095b09-e81a-42e9-b44f-7438c5543e3d" providerId="ADAL" clId="{F63C4F9D-FC25-4655-8E9E-B011045962FB}" dt="2024-12-13T17:07:52.780" v="1" actId="478"/>
          <ac:spMkLst>
            <pc:docMk/>
            <pc:sldMk cId="4233360355" sldId="2147469739"/>
            <ac:spMk id="11" creationId="{9CD915BC-62C4-7382-1DDD-23360D31F0E1}"/>
          </ac:spMkLst>
        </pc:spChg>
        <pc:spChg chg="del">
          <ac:chgData name="Pierre Andrieux" userId="fe095b09-e81a-42e9-b44f-7438c5543e3d" providerId="ADAL" clId="{F63C4F9D-FC25-4655-8E9E-B011045962FB}" dt="2024-12-13T17:08:10.923" v="10" actId="478"/>
          <ac:spMkLst>
            <pc:docMk/>
            <pc:sldMk cId="4233360355" sldId="2147469739"/>
            <ac:spMk id="18" creationId="{FB4ABEC1-5528-BFB3-A9AF-FD577C8B7B6F}"/>
          </ac:spMkLst>
        </pc:spChg>
        <pc:picChg chg="del">
          <ac:chgData name="Pierre Andrieux" userId="fe095b09-e81a-42e9-b44f-7438c5543e3d" providerId="ADAL" clId="{F63C4F9D-FC25-4655-8E9E-B011045962FB}" dt="2024-12-13T17:07:52.780" v="1" actId="478"/>
          <ac:picMkLst>
            <pc:docMk/>
            <pc:sldMk cId="4233360355" sldId="2147469739"/>
            <ac:picMk id="13" creationId="{B8BB721D-8B31-BE10-A84F-CC7A3416289C}"/>
          </ac:picMkLst>
        </pc:picChg>
        <pc:picChg chg="del">
          <ac:chgData name="Pierre Andrieux" userId="fe095b09-e81a-42e9-b44f-7438c5543e3d" providerId="ADAL" clId="{F63C4F9D-FC25-4655-8E9E-B011045962FB}" dt="2024-12-13T17:07:52.780" v="1" actId="478"/>
          <ac:picMkLst>
            <pc:docMk/>
            <pc:sldMk cId="4233360355" sldId="2147469739"/>
            <ac:picMk id="15" creationId="{5C5AF6B2-D8AB-AF8E-3881-8974254B84BA}"/>
          </ac:picMkLst>
        </pc:picChg>
        <pc:picChg chg="del">
          <ac:chgData name="Pierre Andrieux" userId="fe095b09-e81a-42e9-b44f-7438c5543e3d" providerId="ADAL" clId="{F63C4F9D-FC25-4655-8E9E-B011045962FB}" dt="2024-12-13T17:07:52.780" v="1" actId="478"/>
          <ac:picMkLst>
            <pc:docMk/>
            <pc:sldMk cId="4233360355" sldId="2147469739"/>
            <ac:picMk id="17" creationId="{D309F586-F63B-544D-93A2-B018F0E03F04}"/>
          </ac:picMkLst>
        </pc:picChg>
        <pc:picChg chg="del">
          <ac:chgData name="Pierre Andrieux" userId="fe095b09-e81a-42e9-b44f-7438c5543e3d" providerId="ADAL" clId="{F63C4F9D-FC25-4655-8E9E-B011045962FB}" dt="2024-12-13T17:08:10.923" v="10" actId="478"/>
          <ac:picMkLst>
            <pc:docMk/>
            <pc:sldMk cId="4233360355" sldId="2147469739"/>
            <ac:picMk id="20" creationId="{7BF3AA51-2B63-BDCD-0E82-583E68EBD6E5}"/>
          </ac:picMkLst>
        </pc:picChg>
      </pc:sldChg>
    </pc:docChg>
  </pc:docChgLst>
  <pc:docChgLst>
    <pc:chgData name="DUBREUIL, Pierre (DNS)" userId="S::pierre.dubreuil_sante.gouv.fr#ext#@esantegouv.onmicrosoft.com::5a14d52e-3795-4499-9a24-b42a9030b052" providerId="AD" clId="Web-{B5120C8F-5DBF-E4BC-D7D3-7FA2B76A3C22}"/>
    <pc:docChg chg="modSld sldOrd">
      <pc:chgData name="DUBREUIL, Pierre (DNS)" userId="S::pierre.dubreuil_sante.gouv.fr#ext#@esantegouv.onmicrosoft.com::5a14d52e-3795-4499-9a24-b42a9030b052" providerId="AD" clId="Web-{B5120C8F-5DBF-E4BC-D7D3-7FA2B76A3C22}" dt="2024-11-28T15:45:58.577" v="261"/>
      <pc:docMkLst>
        <pc:docMk/>
      </pc:docMkLst>
      <pc:sldChg chg="modSp">
        <pc:chgData name="DUBREUIL, Pierre (DNS)" userId="S::pierre.dubreuil_sante.gouv.fr#ext#@esantegouv.onmicrosoft.com::5a14d52e-3795-4499-9a24-b42a9030b052" providerId="AD" clId="Web-{B5120C8F-5DBF-E4BC-D7D3-7FA2B76A3C22}" dt="2024-11-28T15:44:57.420" v="260" actId="20577"/>
        <pc:sldMkLst>
          <pc:docMk/>
          <pc:sldMk cId="2447697479" sldId="259"/>
        </pc:sldMkLst>
        <pc:spChg chg="mod">
          <ac:chgData name="DUBREUIL, Pierre (DNS)" userId="S::pierre.dubreuil_sante.gouv.fr#ext#@esantegouv.onmicrosoft.com::5a14d52e-3795-4499-9a24-b42a9030b052" providerId="AD" clId="Web-{B5120C8F-5DBF-E4BC-D7D3-7FA2B76A3C22}" dt="2024-11-28T15:44:57.420" v="260" actId="20577"/>
          <ac:spMkLst>
            <pc:docMk/>
            <pc:sldMk cId="2447697479" sldId="259"/>
            <ac:spMk id="3" creationId="{6E351DC2-1D5F-38FF-DEF0-EACD5B959C5A}"/>
          </ac:spMkLst>
        </pc:spChg>
      </pc:sldChg>
      <pc:sldChg chg="modSp">
        <pc:chgData name="DUBREUIL, Pierre (DNS)" userId="S::pierre.dubreuil_sante.gouv.fr#ext#@esantegouv.onmicrosoft.com::5a14d52e-3795-4499-9a24-b42a9030b052" providerId="AD" clId="Web-{B5120C8F-5DBF-E4BC-D7D3-7FA2B76A3C22}" dt="2024-11-28T15:37:46.336" v="21" actId="1076"/>
        <pc:sldMkLst>
          <pc:docMk/>
          <pc:sldMk cId="1030965943" sldId="269"/>
        </pc:sldMkLst>
        <pc:spChg chg="mod">
          <ac:chgData name="DUBREUIL, Pierre (DNS)" userId="S::pierre.dubreuil_sante.gouv.fr#ext#@esantegouv.onmicrosoft.com::5a14d52e-3795-4499-9a24-b42a9030b052" providerId="AD" clId="Web-{B5120C8F-5DBF-E4BC-D7D3-7FA2B76A3C22}" dt="2024-11-28T15:37:46.336" v="21" actId="1076"/>
          <ac:spMkLst>
            <pc:docMk/>
            <pc:sldMk cId="1030965943" sldId="269"/>
            <ac:spMk id="6" creationId="{B4E08C1B-59FA-8AFF-DF7D-47272D3A5548}"/>
          </ac:spMkLst>
        </pc:spChg>
        <pc:picChg chg="mod">
          <ac:chgData name="DUBREUIL, Pierre (DNS)" userId="S::pierre.dubreuil_sante.gouv.fr#ext#@esantegouv.onmicrosoft.com::5a14d52e-3795-4499-9a24-b42a9030b052" providerId="AD" clId="Web-{B5120C8F-5DBF-E4BC-D7D3-7FA2B76A3C22}" dt="2024-11-28T15:37:46.305" v="20" actId="1076"/>
          <ac:picMkLst>
            <pc:docMk/>
            <pc:sldMk cId="1030965943" sldId="269"/>
            <ac:picMk id="2050" creationId="{4AE5801A-CF6D-3DC3-7C78-06F1B9027242}"/>
          </ac:picMkLst>
        </pc:picChg>
      </pc:sldChg>
      <pc:sldChg chg="modSp">
        <pc:chgData name="DUBREUIL, Pierre (DNS)" userId="S::pierre.dubreuil_sante.gouv.fr#ext#@esantegouv.onmicrosoft.com::5a14d52e-3795-4499-9a24-b42a9030b052" providerId="AD" clId="Web-{B5120C8F-5DBF-E4BC-D7D3-7FA2B76A3C22}" dt="2024-11-28T15:39:29.384" v="118" actId="20577"/>
        <pc:sldMkLst>
          <pc:docMk/>
          <pc:sldMk cId="3146222151" sldId="273"/>
        </pc:sldMkLst>
        <pc:spChg chg="mod">
          <ac:chgData name="DUBREUIL, Pierre (DNS)" userId="S::pierre.dubreuil_sante.gouv.fr#ext#@esantegouv.onmicrosoft.com::5a14d52e-3795-4499-9a24-b42a9030b052" providerId="AD" clId="Web-{B5120C8F-5DBF-E4BC-D7D3-7FA2B76A3C22}" dt="2024-11-28T15:39:29.384" v="118" actId="20577"/>
          <ac:spMkLst>
            <pc:docMk/>
            <pc:sldMk cId="3146222151" sldId="273"/>
            <ac:spMk id="57" creationId="{00000000-0000-0000-0000-000000000000}"/>
          </ac:spMkLst>
        </pc:spChg>
      </pc:sldChg>
      <pc:sldChg chg="modSp">
        <pc:chgData name="DUBREUIL, Pierre (DNS)" userId="S::pierre.dubreuil_sante.gouv.fr#ext#@esantegouv.onmicrosoft.com::5a14d52e-3795-4499-9a24-b42a9030b052" providerId="AD" clId="Web-{B5120C8F-5DBF-E4BC-D7D3-7FA2B76A3C22}" dt="2024-11-28T15:39:17.103" v="117" actId="14100"/>
        <pc:sldMkLst>
          <pc:docMk/>
          <pc:sldMk cId="3546709924" sldId="277"/>
        </pc:sldMkLst>
        <pc:spChg chg="mod">
          <ac:chgData name="DUBREUIL, Pierre (DNS)" userId="S::pierre.dubreuil_sante.gouv.fr#ext#@esantegouv.onmicrosoft.com::5a14d52e-3795-4499-9a24-b42a9030b052" providerId="AD" clId="Web-{B5120C8F-5DBF-E4BC-D7D3-7FA2B76A3C22}" dt="2024-11-28T15:39:17.103" v="117" actId="14100"/>
          <ac:spMkLst>
            <pc:docMk/>
            <pc:sldMk cId="3546709924" sldId="277"/>
            <ac:spMk id="4" creationId="{167FB489-9299-7C63-0222-F32DC487F9E9}"/>
          </ac:spMkLst>
        </pc:spChg>
      </pc:sldChg>
      <pc:sldChg chg="modSp ord">
        <pc:chgData name="DUBREUIL, Pierre (DNS)" userId="S::pierre.dubreuil_sante.gouv.fr#ext#@esantegouv.onmicrosoft.com::5a14d52e-3795-4499-9a24-b42a9030b052" providerId="AD" clId="Web-{B5120C8F-5DBF-E4BC-D7D3-7FA2B76A3C22}" dt="2024-11-28T15:45:58.577" v="261"/>
        <pc:sldMkLst>
          <pc:docMk/>
          <pc:sldMk cId="2959765068" sldId="2147469730"/>
        </pc:sldMkLst>
        <pc:spChg chg="mod">
          <ac:chgData name="DUBREUIL, Pierre (DNS)" userId="S::pierre.dubreuil_sante.gouv.fr#ext#@esantegouv.onmicrosoft.com::5a14d52e-3795-4499-9a24-b42a9030b052" providerId="AD" clId="Web-{B5120C8F-5DBF-E4BC-D7D3-7FA2B76A3C22}" dt="2024-11-28T15:38:09.227" v="24" actId="20577"/>
          <ac:spMkLst>
            <pc:docMk/>
            <pc:sldMk cId="2959765068" sldId="2147469730"/>
            <ac:spMk id="9" creationId="{843CB7F8-D665-A3F5-A2B1-979D475826BF}"/>
          </ac:spMkLst>
        </pc:spChg>
        <pc:spChg chg="mod">
          <ac:chgData name="DUBREUIL, Pierre (DNS)" userId="S::pierre.dubreuil_sante.gouv.fr#ext#@esantegouv.onmicrosoft.com::5a14d52e-3795-4499-9a24-b42a9030b052" providerId="AD" clId="Web-{B5120C8F-5DBF-E4BC-D7D3-7FA2B76A3C22}" dt="2024-11-28T15:38:19.586" v="25" actId="14100"/>
          <ac:spMkLst>
            <pc:docMk/>
            <pc:sldMk cId="2959765068" sldId="2147469730"/>
            <ac:spMk id="22" creationId="{BE7A0E71-CB2F-6667-0FD7-4DF4A5F7C2CF}"/>
          </ac:spMkLst>
        </pc:spChg>
      </pc:sldChg>
      <pc:sldChg chg="modSp">
        <pc:chgData name="DUBREUIL, Pierre (DNS)" userId="S::pierre.dubreuil_sante.gouv.fr#ext#@esantegouv.onmicrosoft.com::5a14d52e-3795-4499-9a24-b42a9030b052" providerId="AD" clId="Web-{B5120C8F-5DBF-E4BC-D7D3-7FA2B76A3C22}" dt="2024-11-28T15:43:07.168" v="259" actId="20577"/>
        <pc:sldMkLst>
          <pc:docMk/>
          <pc:sldMk cId="869200204" sldId="2147469736"/>
        </pc:sldMkLst>
        <pc:spChg chg="mod">
          <ac:chgData name="DUBREUIL, Pierre (DNS)" userId="S::pierre.dubreuil_sante.gouv.fr#ext#@esantegouv.onmicrosoft.com::5a14d52e-3795-4499-9a24-b42a9030b052" providerId="AD" clId="Web-{B5120C8F-5DBF-E4BC-D7D3-7FA2B76A3C22}" dt="2024-11-28T15:43:07.168" v="259" actId="20577"/>
          <ac:spMkLst>
            <pc:docMk/>
            <pc:sldMk cId="869200204" sldId="2147469736"/>
            <ac:spMk id="4" creationId="{8C8E3627-1762-667A-8F64-4B03363AFA01}"/>
          </ac:spMkLst>
        </pc:spChg>
      </pc:sldChg>
      <pc:sldChg chg="modSp">
        <pc:chgData name="DUBREUIL, Pierre (DNS)" userId="S::pierre.dubreuil_sante.gouv.fr#ext#@esantegouv.onmicrosoft.com::5a14d52e-3795-4499-9a24-b42a9030b052" providerId="AD" clId="Web-{B5120C8F-5DBF-E4BC-D7D3-7FA2B76A3C22}" dt="2024-11-28T15:42:34.137" v="223" actId="1076"/>
        <pc:sldMkLst>
          <pc:docMk/>
          <pc:sldMk cId="786043642" sldId="2147469737"/>
        </pc:sldMkLst>
        <pc:spChg chg="mod">
          <ac:chgData name="DUBREUIL, Pierre (DNS)" userId="S::pierre.dubreuil_sante.gouv.fr#ext#@esantegouv.onmicrosoft.com::5a14d52e-3795-4499-9a24-b42a9030b052" providerId="AD" clId="Web-{B5120C8F-5DBF-E4BC-D7D3-7FA2B76A3C22}" dt="2024-11-28T15:40:08.478" v="129" actId="20577"/>
          <ac:spMkLst>
            <pc:docMk/>
            <pc:sldMk cId="786043642" sldId="2147469737"/>
            <ac:spMk id="2" creationId="{00000000-0000-0000-0000-000000000000}"/>
          </ac:spMkLst>
        </pc:spChg>
        <pc:spChg chg="mod">
          <ac:chgData name="DUBREUIL, Pierre (DNS)" userId="S::pierre.dubreuil_sante.gouv.fr#ext#@esantegouv.onmicrosoft.com::5a14d52e-3795-4499-9a24-b42a9030b052" providerId="AD" clId="Web-{B5120C8F-5DBF-E4BC-D7D3-7FA2B76A3C22}" dt="2024-11-28T15:40:42.057" v="168" actId="20577"/>
          <ac:spMkLst>
            <pc:docMk/>
            <pc:sldMk cId="786043642" sldId="2147469737"/>
            <ac:spMk id="4" creationId="{F2225ACD-1EE8-AD83-BF26-A22DF550DEBC}"/>
          </ac:spMkLst>
        </pc:spChg>
        <pc:spChg chg="mod">
          <ac:chgData name="DUBREUIL, Pierre (DNS)" userId="S::pierre.dubreuil_sante.gouv.fr#ext#@esantegouv.onmicrosoft.com::5a14d52e-3795-4499-9a24-b42a9030b052" providerId="AD" clId="Web-{B5120C8F-5DBF-E4BC-D7D3-7FA2B76A3C22}" dt="2024-11-28T15:41:09.698" v="172" actId="20577"/>
          <ac:spMkLst>
            <pc:docMk/>
            <pc:sldMk cId="786043642" sldId="2147469737"/>
            <ac:spMk id="9" creationId="{9A4ED9AC-3D90-DECF-198B-4AFAD8B09867}"/>
          </ac:spMkLst>
        </pc:spChg>
        <pc:spChg chg="mod">
          <ac:chgData name="DUBREUIL, Pierre (DNS)" userId="S::pierre.dubreuil_sante.gouv.fr#ext#@esantegouv.onmicrosoft.com::5a14d52e-3795-4499-9a24-b42a9030b052" providerId="AD" clId="Web-{B5120C8F-5DBF-E4BC-D7D3-7FA2B76A3C22}" dt="2024-11-28T15:41:07.167" v="170" actId="20577"/>
          <ac:spMkLst>
            <pc:docMk/>
            <pc:sldMk cId="786043642" sldId="2147469737"/>
            <ac:spMk id="23" creationId="{083ACAB2-3DA1-0238-0306-ED4384AA7F84}"/>
          </ac:spMkLst>
        </pc:spChg>
        <pc:spChg chg="mod">
          <ac:chgData name="DUBREUIL, Pierre (DNS)" userId="S::pierre.dubreuil_sante.gouv.fr#ext#@esantegouv.onmicrosoft.com::5a14d52e-3795-4499-9a24-b42a9030b052" providerId="AD" clId="Web-{B5120C8F-5DBF-E4BC-D7D3-7FA2B76A3C22}" dt="2024-11-28T15:41:08.464" v="171" actId="20577"/>
          <ac:spMkLst>
            <pc:docMk/>
            <pc:sldMk cId="786043642" sldId="2147469737"/>
            <ac:spMk id="25" creationId="{83B7FFED-5FB8-2C31-A0BC-79741DA48566}"/>
          </ac:spMkLst>
        </pc:spChg>
        <pc:spChg chg="mod">
          <ac:chgData name="DUBREUIL, Pierre (DNS)" userId="S::pierre.dubreuil_sante.gouv.fr#ext#@esantegouv.onmicrosoft.com::5a14d52e-3795-4499-9a24-b42a9030b052" providerId="AD" clId="Web-{B5120C8F-5DBF-E4BC-D7D3-7FA2B76A3C22}" dt="2024-11-28T15:42:28.496" v="222" actId="20577"/>
          <ac:spMkLst>
            <pc:docMk/>
            <pc:sldMk cId="786043642" sldId="2147469737"/>
            <ac:spMk id="27" creationId="{829741FE-CEAF-F6E9-72A8-840E02FD4B1E}"/>
          </ac:spMkLst>
        </pc:spChg>
        <pc:spChg chg="mod">
          <ac:chgData name="DUBREUIL, Pierre (DNS)" userId="S::pierre.dubreuil_sante.gouv.fr#ext#@esantegouv.onmicrosoft.com::5a14d52e-3795-4499-9a24-b42a9030b052" providerId="AD" clId="Web-{B5120C8F-5DBF-E4BC-D7D3-7FA2B76A3C22}" dt="2024-11-28T15:42:34.137" v="223" actId="1076"/>
          <ac:spMkLst>
            <pc:docMk/>
            <pc:sldMk cId="786043642" sldId="2147469737"/>
            <ac:spMk id="33" creationId="{25AC94B2-271B-C429-ACD1-717D55E02943}"/>
          </ac:spMkLst>
        </pc:spChg>
      </pc:sldChg>
    </pc:docChg>
  </pc:docChgLst>
  <pc:docChgLst>
    <pc:chgData name="DUBREUIL, Pierre (DNS)" userId="S::pierre.dubreuil_sante.gouv.fr#ext#@esantegouv.onmicrosoft.com::5a14d52e-3795-4499-9a24-b42a9030b052" providerId="AD" clId="Web-{DF0FDE69-2910-833D-65DC-AB69A48F3ACE}"/>
    <pc:docChg chg="mod modSld">
      <pc:chgData name="DUBREUIL, Pierre (DNS)" userId="S::pierre.dubreuil_sante.gouv.fr#ext#@esantegouv.onmicrosoft.com::5a14d52e-3795-4499-9a24-b42a9030b052" providerId="AD" clId="Web-{DF0FDE69-2910-833D-65DC-AB69A48F3ACE}" dt="2024-11-26T08:10:21.244" v="19" actId="20577"/>
      <pc:docMkLst>
        <pc:docMk/>
      </pc:docMkLst>
      <pc:sldChg chg="modSp">
        <pc:chgData name="DUBREUIL, Pierre (DNS)" userId="S::pierre.dubreuil_sante.gouv.fr#ext#@esantegouv.onmicrosoft.com::5a14d52e-3795-4499-9a24-b42a9030b052" providerId="AD" clId="Web-{DF0FDE69-2910-833D-65DC-AB69A48F3ACE}" dt="2024-11-26T08:10:01.040" v="16" actId="20577"/>
        <pc:sldMkLst>
          <pc:docMk/>
          <pc:sldMk cId="347418606" sldId="2147469715"/>
        </pc:sldMkLst>
        <pc:spChg chg="mod">
          <ac:chgData name="DUBREUIL, Pierre (DNS)" userId="S::pierre.dubreuil_sante.gouv.fr#ext#@esantegouv.onmicrosoft.com::5a14d52e-3795-4499-9a24-b42a9030b052" providerId="AD" clId="Web-{DF0FDE69-2910-833D-65DC-AB69A48F3ACE}" dt="2024-11-26T08:09:27.961" v="12" actId="20577"/>
          <ac:spMkLst>
            <pc:docMk/>
            <pc:sldMk cId="347418606" sldId="2147469715"/>
            <ac:spMk id="14" creationId="{6EFCF9FC-5508-0842-7935-B380ABC1B0D5}"/>
          </ac:spMkLst>
        </pc:spChg>
        <pc:spChg chg="mod">
          <ac:chgData name="DUBREUIL, Pierre (DNS)" userId="S::pierre.dubreuil_sante.gouv.fr#ext#@esantegouv.onmicrosoft.com::5a14d52e-3795-4499-9a24-b42a9030b052" providerId="AD" clId="Web-{DF0FDE69-2910-833D-65DC-AB69A48F3ACE}" dt="2024-11-26T08:10:01.040" v="16" actId="20577"/>
          <ac:spMkLst>
            <pc:docMk/>
            <pc:sldMk cId="347418606" sldId="2147469715"/>
            <ac:spMk id="32" creationId="{1DE19A8D-2CDA-F67E-5FD9-63F87AF96FBE}"/>
          </ac:spMkLst>
        </pc:spChg>
      </pc:sldChg>
      <pc:sldChg chg="modSp">
        <pc:chgData name="DUBREUIL, Pierre (DNS)" userId="S::pierre.dubreuil_sante.gouv.fr#ext#@esantegouv.onmicrosoft.com::5a14d52e-3795-4499-9a24-b42a9030b052" providerId="AD" clId="Web-{DF0FDE69-2910-833D-65DC-AB69A48F3ACE}" dt="2024-11-26T08:10:21.244" v="19" actId="20577"/>
        <pc:sldMkLst>
          <pc:docMk/>
          <pc:sldMk cId="2959765068" sldId="2147469730"/>
        </pc:sldMkLst>
        <pc:spChg chg="mod">
          <ac:chgData name="DUBREUIL, Pierre (DNS)" userId="S::pierre.dubreuil_sante.gouv.fr#ext#@esantegouv.onmicrosoft.com::5a14d52e-3795-4499-9a24-b42a9030b052" providerId="AD" clId="Web-{DF0FDE69-2910-833D-65DC-AB69A48F3ACE}" dt="2024-11-26T08:10:21.244" v="19" actId="20577"/>
          <ac:spMkLst>
            <pc:docMk/>
            <pc:sldMk cId="2959765068" sldId="2147469730"/>
            <ac:spMk id="11" creationId="{29C3510D-30E0-1815-0248-A8268FA565B1}"/>
          </ac:spMkLst>
        </pc:spChg>
      </pc:sldChg>
    </pc:docChg>
  </pc:docChgLst>
  <pc:docChgLst>
    <pc:chgData name="DUBREUIL, Pierre (DNS)" userId="98eea993-1cc2-4a95-bc02-cfbb2837e1c0" providerId="ADAL" clId="{4AC5350E-F2D8-4802-A5EC-CFBB788F3B9E}"/>
    <pc:docChg chg="custSel modSld">
      <pc:chgData name="DUBREUIL, Pierre (DNS)" userId="98eea993-1cc2-4a95-bc02-cfbb2837e1c0" providerId="ADAL" clId="{4AC5350E-F2D8-4802-A5EC-CFBB788F3B9E}" dt="2024-12-03T13:40:57.372" v="60" actId="20577"/>
      <pc:docMkLst>
        <pc:docMk/>
      </pc:docMkLst>
      <pc:sldChg chg="modSp mod">
        <pc:chgData name="DUBREUIL, Pierre (DNS)" userId="98eea993-1cc2-4a95-bc02-cfbb2837e1c0" providerId="ADAL" clId="{4AC5350E-F2D8-4802-A5EC-CFBB788F3B9E}" dt="2024-12-03T13:34:39.361" v="0" actId="20577"/>
        <pc:sldMkLst>
          <pc:docMk/>
          <pc:sldMk cId="2447697479" sldId="259"/>
        </pc:sldMkLst>
        <pc:spChg chg="mod">
          <ac:chgData name="DUBREUIL, Pierre (DNS)" userId="98eea993-1cc2-4a95-bc02-cfbb2837e1c0" providerId="ADAL" clId="{4AC5350E-F2D8-4802-A5EC-CFBB788F3B9E}" dt="2024-12-03T13:34:39.361" v="0" actId="20577"/>
          <ac:spMkLst>
            <pc:docMk/>
            <pc:sldMk cId="2447697479" sldId="259"/>
            <ac:spMk id="6" creationId="{72D10EC0-A935-684A-DE3E-17F064A00A9C}"/>
          </ac:spMkLst>
        </pc:spChg>
      </pc:sldChg>
      <pc:sldChg chg="modSp mod">
        <pc:chgData name="DUBREUIL, Pierre (DNS)" userId="98eea993-1cc2-4a95-bc02-cfbb2837e1c0" providerId="ADAL" clId="{4AC5350E-F2D8-4802-A5EC-CFBB788F3B9E}" dt="2024-12-03T13:35:03.552" v="1" actId="14100"/>
        <pc:sldMkLst>
          <pc:docMk/>
          <pc:sldMk cId="1030965943" sldId="269"/>
        </pc:sldMkLst>
        <pc:spChg chg="mod">
          <ac:chgData name="DUBREUIL, Pierre (DNS)" userId="98eea993-1cc2-4a95-bc02-cfbb2837e1c0" providerId="ADAL" clId="{4AC5350E-F2D8-4802-A5EC-CFBB788F3B9E}" dt="2024-12-03T13:35:03.552" v="1" actId="14100"/>
          <ac:spMkLst>
            <pc:docMk/>
            <pc:sldMk cId="1030965943" sldId="269"/>
            <ac:spMk id="6" creationId="{B4E08C1B-59FA-8AFF-DF7D-47272D3A5548}"/>
          </ac:spMkLst>
        </pc:spChg>
      </pc:sldChg>
      <pc:sldChg chg="modSp mod">
        <pc:chgData name="DUBREUIL, Pierre (DNS)" userId="98eea993-1cc2-4a95-bc02-cfbb2837e1c0" providerId="ADAL" clId="{4AC5350E-F2D8-4802-A5EC-CFBB788F3B9E}" dt="2024-12-03T13:36:26.517" v="34" actId="20577"/>
        <pc:sldMkLst>
          <pc:docMk/>
          <pc:sldMk cId="3285451588" sldId="270"/>
        </pc:sldMkLst>
        <pc:spChg chg="mod">
          <ac:chgData name="DUBREUIL, Pierre (DNS)" userId="98eea993-1cc2-4a95-bc02-cfbb2837e1c0" providerId="ADAL" clId="{4AC5350E-F2D8-4802-A5EC-CFBB788F3B9E}" dt="2024-12-03T13:36:26.517" v="34" actId="20577"/>
          <ac:spMkLst>
            <pc:docMk/>
            <pc:sldMk cId="3285451588" sldId="270"/>
            <ac:spMk id="21" creationId="{00000000-0000-0000-0000-000000000000}"/>
          </ac:spMkLst>
        </pc:spChg>
      </pc:sldChg>
      <pc:sldChg chg="modSp mod">
        <pc:chgData name="DUBREUIL, Pierre (DNS)" userId="98eea993-1cc2-4a95-bc02-cfbb2837e1c0" providerId="ADAL" clId="{4AC5350E-F2D8-4802-A5EC-CFBB788F3B9E}" dt="2024-12-03T13:36:00.228" v="10" actId="20577"/>
        <pc:sldMkLst>
          <pc:docMk/>
          <pc:sldMk cId="3146222151" sldId="273"/>
        </pc:sldMkLst>
        <pc:spChg chg="mod">
          <ac:chgData name="DUBREUIL, Pierre (DNS)" userId="98eea993-1cc2-4a95-bc02-cfbb2837e1c0" providerId="ADAL" clId="{4AC5350E-F2D8-4802-A5EC-CFBB788F3B9E}" dt="2024-12-03T13:35:44.269" v="4" actId="1076"/>
          <ac:spMkLst>
            <pc:docMk/>
            <pc:sldMk cId="3146222151" sldId="273"/>
            <ac:spMk id="58" creationId="{00000000-0000-0000-0000-000000000000}"/>
          </ac:spMkLst>
        </pc:spChg>
        <pc:spChg chg="mod">
          <ac:chgData name="DUBREUIL, Pierre (DNS)" userId="98eea993-1cc2-4a95-bc02-cfbb2837e1c0" providerId="ADAL" clId="{4AC5350E-F2D8-4802-A5EC-CFBB788F3B9E}" dt="2024-12-03T13:35:53.553" v="7" actId="1037"/>
          <ac:spMkLst>
            <pc:docMk/>
            <pc:sldMk cId="3146222151" sldId="273"/>
            <ac:spMk id="68" creationId="{00000000-0000-0000-0000-000000000000}"/>
          </ac:spMkLst>
        </pc:spChg>
        <pc:spChg chg="mod">
          <ac:chgData name="DUBREUIL, Pierre (DNS)" userId="98eea993-1cc2-4a95-bc02-cfbb2837e1c0" providerId="ADAL" clId="{4AC5350E-F2D8-4802-A5EC-CFBB788F3B9E}" dt="2024-12-03T13:36:00.228" v="10" actId="20577"/>
          <ac:spMkLst>
            <pc:docMk/>
            <pc:sldMk cId="3146222151" sldId="273"/>
            <ac:spMk id="69" creationId="{00000000-0000-0000-0000-000000000000}"/>
          </ac:spMkLst>
        </pc:spChg>
      </pc:sldChg>
      <pc:sldChg chg="modSp mod">
        <pc:chgData name="DUBREUIL, Pierre (DNS)" userId="98eea993-1cc2-4a95-bc02-cfbb2837e1c0" providerId="ADAL" clId="{4AC5350E-F2D8-4802-A5EC-CFBB788F3B9E}" dt="2024-12-03T13:35:14.422" v="2" actId="20577"/>
        <pc:sldMkLst>
          <pc:docMk/>
          <pc:sldMk cId="2959765068" sldId="2147469730"/>
        </pc:sldMkLst>
        <pc:spChg chg="mod">
          <ac:chgData name="DUBREUIL, Pierre (DNS)" userId="98eea993-1cc2-4a95-bc02-cfbb2837e1c0" providerId="ADAL" clId="{4AC5350E-F2D8-4802-A5EC-CFBB788F3B9E}" dt="2024-12-03T13:35:14.422" v="2" actId="20577"/>
          <ac:spMkLst>
            <pc:docMk/>
            <pc:sldMk cId="2959765068" sldId="2147469730"/>
            <ac:spMk id="37" creationId="{CAFF5DED-9072-C70A-ECB2-C2EB1056042D}"/>
          </ac:spMkLst>
        </pc:spChg>
      </pc:sldChg>
      <pc:sldChg chg="modSp mod">
        <pc:chgData name="DUBREUIL, Pierre (DNS)" userId="98eea993-1cc2-4a95-bc02-cfbb2837e1c0" providerId="ADAL" clId="{4AC5350E-F2D8-4802-A5EC-CFBB788F3B9E}" dt="2024-12-03T13:38:52.285" v="48" actId="1035"/>
        <pc:sldMkLst>
          <pc:docMk/>
          <pc:sldMk cId="2871270171" sldId="2147469735"/>
        </pc:sldMkLst>
        <pc:spChg chg="mod">
          <ac:chgData name="DUBREUIL, Pierre (DNS)" userId="98eea993-1cc2-4a95-bc02-cfbb2837e1c0" providerId="ADAL" clId="{4AC5350E-F2D8-4802-A5EC-CFBB788F3B9E}" dt="2024-12-03T13:38:47.669" v="44" actId="1038"/>
          <ac:spMkLst>
            <pc:docMk/>
            <pc:sldMk cId="2871270171" sldId="2147469735"/>
            <ac:spMk id="30" creationId="{792A362F-E8F6-C5F1-BEDB-630CCCC816D6}"/>
          </ac:spMkLst>
        </pc:spChg>
        <pc:spChg chg="mod">
          <ac:chgData name="DUBREUIL, Pierre (DNS)" userId="98eea993-1cc2-4a95-bc02-cfbb2837e1c0" providerId="ADAL" clId="{4AC5350E-F2D8-4802-A5EC-CFBB788F3B9E}" dt="2024-12-03T13:38:52.285" v="48" actId="1035"/>
          <ac:spMkLst>
            <pc:docMk/>
            <pc:sldMk cId="2871270171" sldId="2147469735"/>
            <ac:spMk id="34" creationId="{444413B7-7784-1275-4D42-D0D7FF356CE5}"/>
          </ac:spMkLst>
        </pc:spChg>
        <pc:spChg chg="mod">
          <ac:chgData name="DUBREUIL, Pierre (DNS)" userId="98eea993-1cc2-4a95-bc02-cfbb2837e1c0" providerId="ADAL" clId="{4AC5350E-F2D8-4802-A5EC-CFBB788F3B9E}" dt="2024-12-03T13:38:24.101" v="38" actId="122"/>
          <ac:spMkLst>
            <pc:docMk/>
            <pc:sldMk cId="2871270171" sldId="2147469735"/>
            <ac:spMk id="36" creationId="{E0852728-8C06-4D1C-E4DA-A58F6D6FF1D0}"/>
          </ac:spMkLst>
        </pc:spChg>
      </pc:sldChg>
      <pc:sldChg chg="modSp mod">
        <pc:chgData name="DUBREUIL, Pierre (DNS)" userId="98eea993-1cc2-4a95-bc02-cfbb2837e1c0" providerId="ADAL" clId="{4AC5350E-F2D8-4802-A5EC-CFBB788F3B9E}" dt="2024-12-03T13:40:57.372" v="60" actId="20577"/>
        <pc:sldMkLst>
          <pc:docMk/>
          <pc:sldMk cId="869200204" sldId="2147469736"/>
        </pc:sldMkLst>
        <pc:spChg chg="mod">
          <ac:chgData name="DUBREUIL, Pierre (DNS)" userId="98eea993-1cc2-4a95-bc02-cfbb2837e1c0" providerId="ADAL" clId="{4AC5350E-F2D8-4802-A5EC-CFBB788F3B9E}" dt="2024-12-03T13:40:57.372" v="60" actId="20577"/>
          <ac:spMkLst>
            <pc:docMk/>
            <pc:sldMk cId="869200204" sldId="2147469736"/>
            <ac:spMk id="11" creationId="{9CD915BC-62C4-7382-1DDD-23360D31F0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5D6FB07-D2F2-4BEF-236B-327EABD10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CB87504-A80D-E5E5-E490-9C46F6DBBF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308D9-3058-1944-AE09-5DF724F9850A}" type="datetimeFigureOut">
              <a:rPr lang="fr-FR" smtClean="0"/>
              <a:t>13/12/2024</a:t>
            </a:fld>
            <a:endParaRPr lang="fr-FR"/>
          </a:p>
        </p:txBody>
      </p:sp>
      <p:sp>
        <p:nvSpPr>
          <p:cNvPr id="4" name="Espace réservé du pied de page 3">
            <a:extLst>
              <a:ext uri="{FF2B5EF4-FFF2-40B4-BE49-F238E27FC236}">
                <a16:creationId xmlns:a16="http://schemas.microsoft.com/office/drawing/2014/main" id="{897E102C-2823-9438-AD18-3BA3367821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3968D15-6C85-EC8E-3CF4-2E54A38E70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C75E3D-F5E5-174C-8CD8-741023516614}" type="slidenum">
              <a:rPr lang="fr-FR" smtClean="0"/>
              <a:t>‹N°›</a:t>
            </a:fld>
            <a:endParaRPr lang="fr-FR"/>
          </a:p>
        </p:txBody>
      </p:sp>
    </p:spTree>
    <p:extLst>
      <p:ext uri="{BB962C8B-B14F-4D97-AF65-F5344CB8AC3E}">
        <p14:creationId xmlns:p14="http://schemas.microsoft.com/office/powerpoint/2010/main" val="17357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99820-A3D9-49E6-80F4-566BF94CBBE4}" type="datetimeFigureOut">
              <a:rPr lang="fr-FR" smtClean="0"/>
              <a:t>13/12/2024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065C6-CBBE-4CA5-816A-70799F2028FB}" type="slidenum">
              <a:rPr lang="fr-FR" smtClean="0"/>
              <a:t>‹N°›</a:t>
            </a:fld>
            <a:endParaRPr lang="fr-FR"/>
          </a:p>
        </p:txBody>
      </p:sp>
    </p:spTree>
    <p:extLst>
      <p:ext uri="{BB962C8B-B14F-4D97-AF65-F5344CB8AC3E}">
        <p14:creationId xmlns:p14="http://schemas.microsoft.com/office/powerpoint/2010/main" val="35246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75A065C6-CBBE-4CA5-816A-70799F2028FB}" type="slidenum">
              <a:rPr lang="fr-FR" smtClean="0"/>
              <a:t>7</a:t>
            </a:fld>
            <a:endParaRPr lang="fr-FR"/>
          </a:p>
        </p:txBody>
      </p:sp>
    </p:spTree>
    <p:extLst>
      <p:ext uri="{BB962C8B-B14F-4D97-AF65-F5344CB8AC3E}">
        <p14:creationId xmlns:p14="http://schemas.microsoft.com/office/powerpoint/2010/main" val="9472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A065C6-CBBE-4CA5-816A-70799F2028FB}" type="slidenum">
              <a:rPr lang="fr-FR" smtClean="0"/>
              <a:t>13</a:t>
            </a:fld>
            <a:endParaRPr lang="fr-FR"/>
          </a:p>
        </p:txBody>
      </p:sp>
    </p:spTree>
    <p:extLst>
      <p:ext uri="{BB962C8B-B14F-4D97-AF65-F5344CB8AC3E}">
        <p14:creationId xmlns:p14="http://schemas.microsoft.com/office/powerpoint/2010/main" val="1791077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52F84-626F-C3C5-FBDE-DB23A0DBBED9}"/>
              </a:ext>
            </a:extLst>
          </p:cNvPr>
          <p:cNvSpPr>
            <a:spLocks noGrp="1"/>
          </p:cNvSpPr>
          <p:nvPr>
            <p:ph type="ctrTitle"/>
          </p:nvPr>
        </p:nvSpPr>
        <p:spPr>
          <a:xfrm>
            <a:off x="722333" y="1897694"/>
            <a:ext cx="9812055" cy="2961121"/>
          </a:xfrm>
        </p:spPr>
        <p:txBody>
          <a:bodyPr anchor="b">
            <a:normAutofit/>
          </a:bodyPr>
          <a:lstStyle>
            <a:lvl1pPr algn="l">
              <a:defRPr sz="6600" b="1">
                <a:latin typeface="Marianne" panose="02000000000000000000" pitchFamily="2" charset="0"/>
              </a:defRPr>
            </a:lvl1pPr>
          </a:lstStyle>
          <a:p>
            <a:r>
              <a:rPr lang="fr-FR"/>
              <a:t>Modifiez le style du titre</a:t>
            </a:r>
          </a:p>
        </p:txBody>
      </p:sp>
      <p:sp>
        <p:nvSpPr>
          <p:cNvPr id="3" name="Sous-titre 2">
            <a:extLst>
              <a:ext uri="{FF2B5EF4-FFF2-40B4-BE49-F238E27FC236}">
                <a16:creationId xmlns:a16="http://schemas.microsoft.com/office/drawing/2014/main" id="{46604E0E-EE00-FCB8-7E06-875EAC1C5C84}"/>
              </a:ext>
            </a:extLst>
          </p:cNvPr>
          <p:cNvSpPr>
            <a:spLocks noGrp="1"/>
          </p:cNvSpPr>
          <p:nvPr>
            <p:ph type="subTitle" idx="1"/>
          </p:nvPr>
        </p:nvSpPr>
        <p:spPr>
          <a:xfrm>
            <a:off x="722333" y="4960306"/>
            <a:ext cx="9812055" cy="1011477"/>
          </a:xfrm>
        </p:spPr>
        <p:txBody>
          <a:bodyPr/>
          <a:lstStyle>
            <a:lvl1pPr marL="0" indent="0" algn="l">
              <a:buNone/>
              <a:defRPr sz="2400" b="1">
                <a:latin typeface="Mariann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0605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BF6CA-BBA8-DEC6-E3F3-356E929836D6}"/>
              </a:ext>
            </a:extLst>
          </p:cNvPr>
          <p:cNvSpPr>
            <a:spLocks noGrp="1"/>
          </p:cNvSpPr>
          <p:nvPr>
            <p:ph type="title"/>
          </p:nvPr>
        </p:nvSpPr>
        <p:spPr>
          <a:xfrm>
            <a:off x="750518" y="500062"/>
            <a:ext cx="11124156" cy="827697"/>
          </a:xfrm>
        </p:spPr>
        <p:txBody>
          <a:bodyPr/>
          <a:lstStyle>
            <a:lvl1pPr>
              <a:defRPr b="1">
                <a:latin typeface="Marianne" panose="02000000000000000000"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3EA0DDB4-2D31-7563-49C7-CEE1C9F1A2F5}"/>
              </a:ext>
            </a:extLst>
          </p:cNvPr>
          <p:cNvSpPr>
            <a:spLocks noGrp="1"/>
          </p:cNvSpPr>
          <p:nvPr>
            <p:ph idx="1"/>
          </p:nvPr>
        </p:nvSpPr>
        <p:spPr>
          <a:xfrm>
            <a:off x="399788" y="1775520"/>
            <a:ext cx="11481320" cy="4687909"/>
          </a:xfrm>
        </p:spPr>
        <p:txBody>
          <a:bodyPr/>
          <a:lstStyle>
            <a:lvl1pPr marL="228600" indent="-228600">
              <a:buClr>
                <a:srgbClr val="E5255E"/>
              </a:buClr>
              <a:buFont typeface="Courier New" panose="02070309020205020404" pitchFamily="49" charset="0"/>
              <a:buChar char="o"/>
              <a:defRPr>
                <a:latin typeface="Marianne" panose="02000000000000000000" pitchFamily="2" charset="0"/>
              </a:defRPr>
            </a:lvl1pPr>
            <a:lvl2pPr>
              <a:buClr>
                <a:srgbClr val="009B96"/>
              </a:buClr>
              <a:defRPr>
                <a:latin typeface="Marianne" panose="02000000000000000000" pitchFamily="2" charset="0"/>
              </a:defRPr>
            </a:lvl2pPr>
            <a:lvl3pPr marL="1143000" indent="-228600">
              <a:buClr>
                <a:srgbClr val="FAAE00"/>
              </a:buClr>
              <a:buFont typeface="Wingdings" pitchFamily="2" charset="2"/>
              <a:buChar char="§"/>
              <a:defRPr>
                <a:latin typeface="Marianne" panose="02000000000000000000" pitchFamily="2" charset="0"/>
              </a:defRPr>
            </a:lvl3pPr>
            <a:lvl4pPr>
              <a:buClr>
                <a:srgbClr val="009FCB"/>
              </a:buClr>
              <a:defRPr>
                <a:latin typeface="Marianne" panose="02000000000000000000" pitchFamily="2" charset="0"/>
              </a:defRPr>
            </a:lvl4pPr>
            <a:lvl5pPr>
              <a:defRPr>
                <a:latin typeface="Marianne"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3417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52F84-626F-C3C5-FBDE-DB23A0DBBED9}"/>
              </a:ext>
            </a:extLst>
          </p:cNvPr>
          <p:cNvSpPr>
            <a:spLocks noGrp="1"/>
          </p:cNvSpPr>
          <p:nvPr>
            <p:ph type="ctrTitle"/>
          </p:nvPr>
        </p:nvSpPr>
        <p:spPr>
          <a:xfrm>
            <a:off x="722333" y="1897694"/>
            <a:ext cx="9812055" cy="2961121"/>
          </a:xfrm>
        </p:spPr>
        <p:txBody>
          <a:bodyPr anchor="b">
            <a:normAutofit/>
          </a:bodyPr>
          <a:lstStyle>
            <a:lvl1pPr algn="l">
              <a:defRPr sz="6600" b="1">
                <a:latin typeface="Marianne" panose="02000000000000000000" pitchFamily="2" charset="0"/>
              </a:defRPr>
            </a:lvl1pPr>
          </a:lstStyle>
          <a:p>
            <a:r>
              <a:rPr lang="fr-FR"/>
              <a:t>Modifiez le style du titre</a:t>
            </a:r>
          </a:p>
        </p:txBody>
      </p:sp>
      <p:sp>
        <p:nvSpPr>
          <p:cNvPr id="3" name="Sous-titre 2">
            <a:extLst>
              <a:ext uri="{FF2B5EF4-FFF2-40B4-BE49-F238E27FC236}">
                <a16:creationId xmlns:a16="http://schemas.microsoft.com/office/drawing/2014/main" id="{46604E0E-EE00-FCB8-7E06-875EAC1C5C84}"/>
              </a:ext>
            </a:extLst>
          </p:cNvPr>
          <p:cNvSpPr>
            <a:spLocks noGrp="1"/>
          </p:cNvSpPr>
          <p:nvPr>
            <p:ph type="subTitle" idx="1"/>
          </p:nvPr>
        </p:nvSpPr>
        <p:spPr>
          <a:xfrm>
            <a:off x="722333" y="4960306"/>
            <a:ext cx="9812055" cy="1011477"/>
          </a:xfrm>
        </p:spPr>
        <p:txBody>
          <a:bodyPr/>
          <a:lstStyle>
            <a:lvl1pPr marL="0" indent="0" algn="l">
              <a:buNone/>
              <a:defRPr sz="2400" b="1">
                <a:latin typeface="Mariann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18893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BF6CA-BBA8-DEC6-E3F3-356E929836D6}"/>
              </a:ext>
            </a:extLst>
          </p:cNvPr>
          <p:cNvSpPr>
            <a:spLocks noGrp="1"/>
          </p:cNvSpPr>
          <p:nvPr>
            <p:ph type="title"/>
          </p:nvPr>
        </p:nvSpPr>
        <p:spPr>
          <a:xfrm>
            <a:off x="750518" y="500062"/>
            <a:ext cx="11124156" cy="827697"/>
          </a:xfrm>
        </p:spPr>
        <p:txBody>
          <a:bodyPr/>
          <a:lstStyle>
            <a:lvl1pPr>
              <a:defRPr b="1">
                <a:latin typeface="Marianne" panose="02000000000000000000"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3EA0DDB4-2D31-7563-49C7-CEE1C9F1A2F5}"/>
              </a:ext>
            </a:extLst>
          </p:cNvPr>
          <p:cNvSpPr>
            <a:spLocks noGrp="1"/>
          </p:cNvSpPr>
          <p:nvPr>
            <p:ph idx="1"/>
          </p:nvPr>
        </p:nvSpPr>
        <p:spPr>
          <a:xfrm>
            <a:off x="399788" y="1775520"/>
            <a:ext cx="11481320" cy="4687909"/>
          </a:xfrm>
        </p:spPr>
        <p:txBody>
          <a:bodyPr/>
          <a:lstStyle>
            <a:lvl1pPr marL="228600" indent="-228600">
              <a:buClr>
                <a:srgbClr val="E5255E"/>
              </a:buClr>
              <a:buFont typeface="Courier New" panose="02070309020205020404" pitchFamily="49" charset="0"/>
              <a:buChar char="o"/>
              <a:defRPr>
                <a:latin typeface="Marianne" panose="02000000000000000000" pitchFamily="2" charset="0"/>
              </a:defRPr>
            </a:lvl1pPr>
            <a:lvl2pPr>
              <a:buClr>
                <a:srgbClr val="009B96"/>
              </a:buClr>
              <a:defRPr>
                <a:latin typeface="Marianne" panose="02000000000000000000" pitchFamily="2" charset="0"/>
              </a:defRPr>
            </a:lvl2pPr>
            <a:lvl3pPr marL="1143000" indent="-228600">
              <a:buClr>
                <a:srgbClr val="FAAE00"/>
              </a:buClr>
              <a:buFont typeface="Wingdings" pitchFamily="2" charset="2"/>
              <a:buChar char="§"/>
              <a:defRPr>
                <a:latin typeface="Marianne" panose="02000000000000000000" pitchFamily="2" charset="0"/>
              </a:defRPr>
            </a:lvl3pPr>
            <a:lvl4pPr>
              <a:buClr>
                <a:srgbClr val="009FCB"/>
              </a:buClr>
              <a:defRPr>
                <a:latin typeface="Marianne" panose="02000000000000000000" pitchFamily="2" charset="0"/>
              </a:defRPr>
            </a:lvl4pPr>
            <a:lvl5pPr>
              <a:defRPr>
                <a:latin typeface="Marianne"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600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F2AEFA-9F6D-D532-1F3B-69CB65439E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6EA813-596D-47FF-FA99-C4FC0CC44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808B93-3309-E93A-8120-E5DA32213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6C528-C876-F348-9248-07C857992535}"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BBF8E402-C072-D138-2887-0FA35F807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50A0A7E-14C9-05C2-8A64-9D7733EAE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68E4F-C734-494D-9B2A-2BABDD3BA4D1}" type="slidenum">
              <a:rPr lang="fr-FR" smtClean="0"/>
              <a:t>‹N°›</a:t>
            </a:fld>
            <a:endParaRPr lang="fr-FR"/>
          </a:p>
        </p:txBody>
      </p:sp>
    </p:spTree>
    <p:extLst>
      <p:ext uri="{BB962C8B-B14F-4D97-AF65-F5344CB8AC3E}">
        <p14:creationId xmlns:p14="http://schemas.microsoft.com/office/powerpoint/2010/main" val="114953306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F2AEFA-9F6D-D532-1F3B-69CB65439E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6EA813-596D-47FF-FA99-C4FC0CC44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808B93-3309-E93A-8120-E5DA32213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6C528-C876-F348-9248-07C857992535}"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BBF8E402-C072-D138-2887-0FA35F807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50A0A7E-14C9-05C2-8A64-9D7733EAE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68E4F-C734-494D-9B2A-2BABDD3BA4D1}" type="slidenum">
              <a:rPr lang="fr-FR" smtClean="0"/>
              <a:t>‹N°›</a:t>
            </a:fld>
            <a:endParaRPr lang="fr-FR"/>
          </a:p>
        </p:txBody>
      </p:sp>
    </p:spTree>
    <p:extLst>
      <p:ext uri="{BB962C8B-B14F-4D97-AF65-F5344CB8AC3E}">
        <p14:creationId xmlns:p14="http://schemas.microsoft.com/office/powerpoint/2010/main" val="2842253290"/>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editeurs.monespacesante.fr/"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1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8.png"/><Relationship Id="rId7" Type="http://schemas.openxmlformats.org/officeDocument/2006/relationships/image" Target="../media/image86.png"/><Relationship Id="rId12" Type="http://schemas.openxmlformats.org/officeDocument/2006/relationships/image" Target="../media/image95.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1.svg"/><Relationship Id="rId11" Type="http://schemas.openxmlformats.org/officeDocument/2006/relationships/image" Target="../media/image94.png"/><Relationship Id="rId5" Type="http://schemas.openxmlformats.org/officeDocument/2006/relationships/image" Target="../media/image90.png"/><Relationship Id="rId10" Type="http://schemas.openxmlformats.org/officeDocument/2006/relationships/image" Target="../media/image93.svg"/><Relationship Id="rId4" Type="http://schemas.openxmlformats.org/officeDocument/2006/relationships/image" Target="../media/image89.svg"/><Relationship Id="rId9" Type="http://schemas.openxmlformats.org/officeDocument/2006/relationships/image" Target="../media/image92.png"/></Relationships>
</file>

<file path=ppt/slides/_rels/slide1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svg"/><Relationship Id="rId7" Type="http://schemas.openxmlformats.org/officeDocument/2006/relationships/image" Target="../media/image101.sv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image" Target="../media/image99.svg"/><Relationship Id="rId4" Type="http://schemas.openxmlformats.org/officeDocument/2006/relationships/image" Target="../media/image98.png"/><Relationship Id="rId9" Type="http://schemas.openxmlformats.org/officeDocument/2006/relationships/image" Target="../media/image10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ante.gouv.fr/strategie-nationale/doctrine"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7.png"/><Relationship Id="rId21" Type="http://schemas.openxmlformats.org/officeDocument/2006/relationships/image" Target="../media/image49.png"/><Relationship Id="rId34" Type="http://schemas.openxmlformats.org/officeDocument/2006/relationships/image" Target="../media/image62.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2" Type="http://schemas.openxmlformats.org/officeDocument/2006/relationships/notesSlide" Target="../notesSlides/notesSlide1.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jpg"/><Relationship Id="rId28" Type="http://schemas.openxmlformats.org/officeDocument/2006/relationships/image" Target="../media/image56.png"/><Relationship Id="rId36" Type="http://schemas.openxmlformats.org/officeDocument/2006/relationships/image" Target="../media/image64.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jp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jpg"/><Relationship Id="rId8" Type="http://schemas.openxmlformats.org/officeDocument/2006/relationships/image" Target="../media/image36.png"/><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26.pn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4.xml"/><Relationship Id="rId5" Type="http://schemas.openxmlformats.org/officeDocument/2006/relationships/image" Target="../media/image77.svg"/><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7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D6E8C-966D-E6F4-89DF-0229AE2A6019}"/>
              </a:ext>
            </a:extLst>
          </p:cNvPr>
          <p:cNvSpPr>
            <a:spLocks noGrp="1"/>
          </p:cNvSpPr>
          <p:nvPr>
            <p:ph type="title"/>
          </p:nvPr>
        </p:nvSpPr>
        <p:spPr/>
        <p:txBody>
          <a:bodyPr>
            <a:normAutofit/>
          </a:bodyPr>
          <a:lstStyle/>
          <a:p>
            <a:r>
              <a:rPr lang="fr-FR" sz="3600">
                <a:solidFill>
                  <a:srgbClr val="000000"/>
                </a:solidFill>
                <a:ea typeface="Calibri" panose="020F0502020204030204" pitchFamily="34" charset="0"/>
              </a:rPr>
              <a:t>Les profils à mobiliser </a:t>
            </a:r>
            <a:r>
              <a:rPr lang="fr-FR" sz="3200">
                <a:solidFill>
                  <a:srgbClr val="000000"/>
                </a:solidFill>
                <a:ea typeface="Calibri" panose="020F0502020204030204" pitchFamily="34" charset="0"/>
              </a:rPr>
              <a:t>au sein des équipes éditeur</a:t>
            </a:r>
            <a:endParaRPr lang="fr-FR" sz="3200"/>
          </a:p>
        </p:txBody>
      </p:sp>
      <p:grpSp>
        <p:nvGrpSpPr>
          <p:cNvPr id="5" name="Groupe 4"/>
          <p:cNvGrpSpPr/>
          <p:nvPr/>
        </p:nvGrpSpPr>
        <p:grpSpPr>
          <a:xfrm>
            <a:off x="885099" y="1511242"/>
            <a:ext cx="10397802" cy="4802093"/>
            <a:chOff x="726073" y="922846"/>
            <a:chExt cx="8051681" cy="3727365"/>
          </a:xfrm>
        </p:grpSpPr>
        <p:sp>
          <p:nvSpPr>
            <p:cNvPr id="6" name="Rectangle à coins arrondis 5"/>
            <p:cNvSpPr/>
            <p:nvPr/>
          </p:nvSpPr>
          <p:spPr>
            <a:xfrm>
              <a:off x="726074" y="922848"/>
              <a:ext cx="5127907" cy="637954"/>
            </a:xfrm>
            <a:prstGeom prst="roundRect">
              <a:avLst>
                <a:gd name="adj" fmla="val 4640"/>
              </a:avLst>
            </a:prstGeom>
            <a:noFill/>
            <a:ln w="25400" cap="flat" cmpd="sng" algn="ctr">
              <a:solidFill>
                <a:srgbClr val="0366B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à coins arrondis 6"/>
            <p:cNvSpPr/>
            <p:nvPr/>
          </p:nvSpPr>
          <p:spPr>
            <a:xfrm>
              <a:off x="726074" y="922847"/>
              <a:ext cx="1502735" cy="637955"/>
            </a:xfrm>
            <a:prstGeom prst="roundRect">
              <a:avLst>
                <a:gd name="adj" fmla="val 409"/>
              </a:avLst>
            </a:prstGeom>
            <a:solidFill>
              <a:srgbClr val="0063AC"/>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FFFFFF"/>
                  </a:solidFill>
                  <a:effectLst/>
                  <a:uLnTx/>
                  <a:uFillTx/>
                  <a:latin typeface="Marianne" panose="02000000000000000000"/>
                  <a:ea typeface="+mn-ea"/>
                  <a:cs typeface="+mn-cs"/>
                  <a:sym typeface="Arial"/>
                </a:rPr>
                <a:t>Conformité à la Doctrine du numérique en santé</a:t>
              </a:r>
            </a:p>
          </p:txBody>
        </p:sp>
        <p:sp>
          <p:nvSpPr>
            <p:cNvPr id="8" name="ZoneTexte 7"/>
            <p:cNvSpPr txBox="1"/>
            <p:nvPr/>
          </p:nvSpPr>
          <p:spPr>
            <a:xfrm>
              <a:off x="2420195" y="922847"/>
              <a:ext cx="1417674" cy="573348"/>
            </a:xfrm>
            <a:prstGeom prst="rect">
              <a:avLst/>
            </a:prstGeom>
            <a:noFill/>
          </p:spPr>
          <p:txBody>
            <a:bodyPr vert="horz"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Interopérabilité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Urbanisation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Sécurité</a:t>
              </a:r>
            </a:p>
          </p:txBody>
        </p:sp>
        <p:sp>
          <p:nvSpPr>
            <p:cNvPr id="9" name="Rectangle à coins arrondis 8"/>
            <p:cNvSpPr/>
            <p:nvPr/>
          </p:nvSpPr>
          <p:spPr>
            <a:xfrm>
              <a:off x="726074" y="1755569"/>
              <a:ext cx="5127907" cy="830996"/>
            </a:xfrm>
            <a:prstGeom prst="roundRect">
              <a:avLst>
                <a:gd name="adj" fmla="val 4640"/>
              </a:avLst>
            </a:prstGeom>
            <a:noFill/>
            <a:ln w="25400" cap="flat" cmpd="sng" algn="ctr">
              <a:solidFill>
                <a:srgbClr val="0366B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ctangle à coins arrondis 9"/>
            <p:cNvSpPr/>
            <p:nvPr/>
          </p:nvSpPr>
          <p:spPr>
            <a:xfrm>
              <a:off x="726074" y="1755568"/>
              <a:ext cx="1502735" cy="830997"/>
            </a:xfrm>
            <a:prstGeom prst="roundRect">
              <a:avLst>
                <a:gd name="adj" fmla="val 409"/>
              </a:avLst>
            </a:prstGeom>
            <a:solidFill>
              <a:srgbClr val="0063AC"/>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FFFFFF"/>
                  </a:solidFill>
                  <a:effectLst/>
                  <a:uLnTx/>
                  <a:uFillTx/>
                  <a:latin typeface="Marianne" panose="02000000000000000000"/>
                  <a:ea typeface="+mn-ea"/>
                  <a:cs typeface="+mn-cs"/>
                  <a:sym typeface="Arial"/>
                </a:rPr>
                <a:t>Conformité aux critères éthiques</a:t>
              </a:r>
            </a:p>
          </p:txBody>
        </p:sp>
        <p:sp>
          <p:nvSpPr>
            <p:cNvPr id="11" name="ZoneTexte 10"/>
            <p:cNvSpPr txBox="1"/>
            <p:nvPr/>
          </p:nvSpPr>
          <p:spPr>
            <a:xfrm>
              <a:off x="2420196" y="1755568"/>
              <a:ext cx="3334548" cy="740574"/>
            </a:xfrm>
            <a:prstGeom prst="rect">
              <a:avLst/>
            </a:prstGeom>
            <a:noFill/>
          </p:spPr>
          <p:txBody>
            <a:bodyPr vert="horz"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Qualité du contenu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Transparence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Intelligence artificielle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Éco responsabilité</a:t>
              </a:r>
            </a:p>
          </p:txBody>
        </p:sp>
        <p:sp>
          <p:nvSpPr>
            <p:cNvPr id="12" name="Rectangle à coins arrondis 11"/>
            <p:cNvSpPr/>
            <p:nvPr/>
          </p:nvSpPr>
          <p:spPr>
            <a:xfrm>
              <a:off x="726074" y="2756884"/>
              <a:ext cx="5127907" cy="987136"/>
            </a:xfrm>
            <a:prstGeom prst="roundRect">
              <a:avLst>
                <a:gd name="adj" fmla="val 4640"/>
              </a:avLst>
            </a:prstGeom>
            <a:noFill/>
            <a:ln w="25400" cap="flat" cmpd="sng" algn="ctr">
              <a:solidFill>
                <a:srgbClr val="0366B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à coins arrondis 12"/>
            <p:cNvSpPr/>
            <p:nvPr/>
          </p:nvSpPr>
          <p:spPr>
            <a:xfrm>
              <a:off x="726074" y="2756883"/>
              <a:ext cx="1502735" cy="987137"/>
            </a:xfrm>
            <a:prstGeom prst="roundRect">
              <a:avLst>
                <a:gd name="adj" fmla="val 409"/>
              </a:avLst>
            </a:prstGeom>
            <a:solidFill>
              <a:srgbClr val="0063AC"/>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FFFFFF"/>
                  </a:solidFill>
                  <a:effectLst/>
                  <a:uLnTx/>
                  <a:uFillTx/>
                  <a:latin typeface="Marianne" panose="02000000000000000000"/>
                  <a:ea typeface="+mn-ea"/>
                  <a:cs typeface="+mn-cs"/>
                  <a:sym typeface="Arial"/>
                </a:rPr>
                <a:t>Respect du RGPD et de la loi Informatique et liberté</a:t>
              </a:r>
            </a:p>
          </p:txBody>
        </p:sp>
        <p:sp>
          <p:nvSpPr>
            <p:cNvPr id="14" name="ZoneTexte 13"/>
            <p:cNvSpPr txBox="1"/>
            <p:nvPr/>
          </p:nvSpPr>
          <p:spPr>
            <a:xfrm>
              <a:off x="2420195" y="2756883"/>
              <a:ext cx="3228223" cy="907801"/>
            </a:xfrm>
            <a:prstGeom prst="rect">
              <a:avLst/>
            </a:prstGeom>
            <a:noFill/>
          </p:spPr>
          <p:txBody>
            <a:bodyPr vert="horz"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Responsabilité de traitement et protection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    des données personnelles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Finalités des traitements opérés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Hébergement des données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Analyse d’impact sur la vie privée</a:t>
              </a:r>
            </a:p>
          </p:txBody>
        </p:sp>
        <p:sp>
          <p:nvSpPr>
            <p:cNvPr id="15" name="Rectangle à coins arrondis 14"/>
            <p:cNvSpPr/>
            <p:nvPr/>
          </p:nvSpPr>
          <p:spPr>
            <a:xfrm>
              <a:off x="726074" y="3941269"/>
              <a:ext cx="5127907" cy="708942"/>
            </a:xfrm>
            <a:prstGeom prst="roundRect">
              <a:avLst>
                <a:gd name="adj" fmla="val 4640"/>
              </a:avLst>
            </a:prstGeom>
            <a:noFill/>
            <a:ln w="25400" cap="flat" cmpd="sng" algn="ctr">
              <a:solidFill>
                <a:srgbClr val="009BA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à coins arrondis 15"/>
            <p:cNvSpPr/>
            <p:nvPr/>
          </p:nvSpPr>
          <p:spPr>
            <a:xfrm>
              <a:off x="726073" y="3941269"/>
              <a:ext cx="1502735" cy="708942"/>
            </a:xfrm>
            <a:prstGeom prst="roundRect">
              <a:avLst>
                <a:gd name="adj" fmla="val 409"/>
              </a:avLst>
            </a:prstGeom>
            <a:solidFill>
              <a:srgbClr val="009BA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FFFFFF"/>
                  </a:solidFill>
                  <a:effectLst/>
                  <a:uLnTx/>
                  <a:uFillTx/>
                  <a:latin typeface="Marianne" panose="02000000000000000000"/>
                  <a:ea typeface="+mn-ea"/>
                  <a:cs typeface="+mn-cs"/>
                  <a:sym typeface="Arial"/>
                </a:rPr>
                <a:t>Conformité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FFFFFF"/>
                  </a:solidFill>
                  <a:effectLst/>
                  <a:uLnTx/>
                  <a:uFillTx/>
                  <a:latin typeface="Marianne" panose="02000000000000000000"/>
                  <a:ea typeface="+mn-ea"/>
                  <a:cs typeface="+mn-cs"/>
                  <a:sym typeface="Arial"/>
                </a:rPr>
                <a:t>spécifique pour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FFFFFF"/>
                  </a:solidFill>
                  <a:effectLst/>
                  <a:uLnTx/>
                  <a:uFillTx/>
                  <a:latin typeface="Marianne" panose="02000000000000000000"/>
                  <a:ea typeface="+mn-ea"/>
                  <a:cs typeface="+mn-cs"/>
                  <a:sym typeface="Arial"/>
                </a:rPr>
                <a:t>les échanges de données</a:t>
              </a:r>
            </a:p>
          </p:txBody>
        </p:sp>
        <p:sp>
          <p:nvSpPr>
            <p:cNvPr id="17" name="ZoneTexte 16"/>
            <p:cNvSpPr txBox="1"/>
            <p:nvPr/>
          </p:nvSpPr>
          <p:spPr>
            <a:xfrm>
              <a:off x="2420194" y="3981937"/>
              <a:ext cx="3103503" cy="406121"/>
            </a:xfrm>
            <a:prstGeom prst="rect">
              <a:avLst/>
            </a:prstGeom>
            <a:noFill/>
          </p:spPr>
          <p:txBody>
            <a:bodyPr vert="horz"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Sécurité pour les échanges de données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rPr>
                <a:t>Tests techniques raccordement</a:t>
              </a:r>
            </a:p>
          </p:txBody>
        </p:sp>
        <p:sp>
          <p:nvSpPr>
            <p:cNvPr id="19" name="ZoneTexte 18"/>
            <p:cNvSpPr txBox="1"/>
            <p:nvPr/>
          </p:nvSpPr>
          <p:spPr>
            <a:xfrm>
              <a:off x="5982842" y="1870984"/>
              <a:ext cx="2794912" cy="5733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366B3"/>
                  </a:solidFill>
                  <a:effectLst/>
                  <a:uLnTx/>
                  <a:uFillTx/>
                  <a:latin typeface="Marianne" panose="02000000000000000000"/>
                  <a:ea typeface="+mn-ea"/>
                  <a:cs typeface="Arial" panose="020B0604020202020204" pitchFamily="34" charset="0"/>
                  <a:sym typeface="Arial"/>
                </a:rPr>
                <a:t>MOA, juriste RGPD, architecte solutions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366B3"/>
                  </a:solidFill>
                  <a:effectLst/>
                  <a:uLnTx/>
                  <a:uFillTx/>
                  <a:latin typeface="Marianne" panose="02000000000000000000"/>
                  <a:ea typeface="+mn-ea"/>
                  <a:cs typeface="Arial" panose="020B0604020202020204" pitchFamily="34" charset="0"/>
                  <a:sym typeface="Arial"/>
                </a:rPr>
                <a:t>et appui d’experts (accessibilité, IA si applicable)</a:t>
              </a:r>
            </a:p>
          </p:txBody>
        </p:sp>
        <p:sp>
          <p:nvSpPr>
            <p:cNvPr id="20" name="ZoneTexte 19"/>
            <p:cNvSpPr txBox="1"/>
            <p:nvPr/>
          </p:nvSpPr>
          <p:spPr>
            <a:xfrm>
              <a:off x="5954673" y="3104844"/>
              <a:ext cx="2527490" cy="2388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366B3"/>
                  </a:solidFill>
                  <a:effectLst/>
                  <a:uLnTx/>
                  <a:uFillTx/>
                  <a:latin typeface="Marianne" panose="02000000000000000000"/>
                  <a:ea typeface="+mn-ea"/>
                  <a:cs typeface="Arial" panose="020B0604020202020204" pitchFamily="34" charset="0"/>
                  <a:sym typeface="Arial"/>
                </a:rPr>
                <a:t>DPO, juriste RGPD</a:t>
              </a:r>
            </a:p>
          </p:txBody>
        </p:sp>
        <p:sp>
          <p:nvSpPr>
            <p:cNvPr id="21" name="ZoneTexte 20"/>
            <p:cNvSpPr txBox="1"/>
            <p:nvPr/>
          </p:nvSpPr>
          <p:spPr>
            <a:xfrm>
              <a:off x="5982842" y="4164934"/>
              <a:ext cx="2205123" cy="406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9BA4"/>
                  </a:solidFill>
                  <a:effectLst/>
                  <a:uLnTx/>
                  <a:uFillTx/>
                  <a:latin typeface="Marianne" panose="02000000000000000000"/>
                  <a:ea typeface="+mn-ea"/>
                  <a:cs typeface="Arial" panose="020B0604020202020204" pitchFamily="34" charset="0"/>
                  <a:sym typeface="Arial"/>
                </a:rPr>
                <a:t>Expert sécurité, auditeur PASSI externe</a:t>
              </a:r>
            </a:p>
          </p:txBody>
        </p:sp>
        <p:sp>
          <p:nvSpPr>
            <p:cNvPr id="22" name="Rectangle à coins arrondis 21"/>
            <p:cNvSpPr/>
            <p:nvPr/>
          </p:nvSpPr>
          <p:spPr>
            <a:xfrm>
              <a:off x="5853981" y="922846"/>
              <a:ext cx="2793127" cy="631545"/>
            </a:xfrm>
            <a:prstGeom prst="roundRect">
              <a:avLst>
                <a:gd name="adj" fmla="val 0"/>
              </a:avLst>
            </a:prstGeom>
            <a:solidFill>
              <a:schemeClr val="bg1"/>
            </a:solidFill>
            <a:ln w="25400" cap="flat" cmpd="sng" algn="ctr">
              <a:solidFill>
                <a:srgbClr val="0366B3"/>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à coins arrondis 22"/>
            <p:cNvSpPr/>
            <p:nvPr/>
          </p:nvSpPr>
          <p:spPr>
            <a:xfrm>
              <a:off x="5853981" y="1762816"/>
              <a:ext cx="2793128" cy="823749"/>
            </a:xfrm>
            <a:prstGeom prst="roundRect">
              <a:avLst>
                <a:gd name="adj" fmla="val 0"/>
              </a:avLst>
            </a:prstGeom>
            <a:noFill/>
            <a:ln w="25400" cap="flat" cmpd="sng" algn="ctr">
              <a:solidFill>
                <a:srgbClr val="0366B3"/>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Rectangle à coins arrondis 23"/>
            <p:cNvSpPr/>
            <p:nvPr/>
          </p:nvSpPr>
          <p:spPr>
            <a:xfrm>
              <a:off x="5853981" y="2766051"/>
              <a:ext cx="2793128" cy="977969"/>
            </a:xfrm>
            <a:prstGeom prst="roundRect">
              <a:avLst>
                <a:gd name="adj" fmla="val 0"/>
              </a:avLst>
            </a:prstGeom>
            <a:noFill/>
            <a:ln w="25400" cap="flat" cmpd="sng" algn="ctr">
              <a:solidFill>
                <a:srgbClr val="0366B3"/>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Rectangle à coins arrondis 24"/>
            <p:cNvSpPr/>
            <p:nvPr/>
          </p:nvSpPr>
          <p:spPr>
            <a:xfrm>
              <a:off x="5853981" y="3941269"/>
              <a:ext cx="2793128" cy="708942"/>
            </a:xfrm>
            <a:prstGeom prst="roundRect">
              <a:avLst>
                <a:gd name="adj" fmla="val 0"/>
              </a:avLst>
            </a:prstGeom>
            <a:noFill/>
            <a:ln w="25400" cap="flat" cmpd="sng" algn="ctr">
              <a:solidFill>
                <a:srgbClr val="009BA4"/>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ZoneTexte 17"/>
            <p:cNvSpPr txBox="1"/>
            <p:nvPr/>
          </p:nvSpPr>
          <p:spPr>
            <a:xfrm>
              <a:off x="5954673" y="1091094"/>
              <a:ext cx="2787867" cy="2388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366B3"/>
                  </a:solidFill>
                  <a:effectLst/>
                  <a:uLnTx/>
                  <a:uFillTx/>
                  <a:latin typeface="Marianne" panose="02000000000000000000"/>
                  <a:ea typeface="+mn-ea"/>
                  <a:cs typeface="Arial" panose="020B0604020202020204" pitchFamily="34" charset="0"/>
                  <a:sym typeface="Arial"/>
                </a:rPr>
                <a:t>MOA, architecte solutions et sécurité</a:t>
              </a:r>
            </a:p>
          </p:txBody>
        </p:sp>
      </p:grpSp>
    </p:spTree>
    <p:extLst>
      <p:ext uri="{BB962C8B-B14F-4D97-AF65-F5344CB8AC3E}">
        <p14:creationId xmlns:p14="http://schemas.microsoft.com/office/powerpoint/2010/main" val="328545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17638" y="2677522"/>
            <a:ext cx="1523115" cy="113526"/>
          </a:xfrm>
          <a:prstGeom prst="rect">
            <a:avLst/>
          </a:prstGeom>
          <a:solidFill>
            <a:srgbClr val="0063AC">
              <a:lumMod val="20000"/>
              <a:lumOff val="8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ZoneTexte 17"/>
          <p:cNvSpPr txBox="1"/>
          <p:nvPr/>
        </p:nvSpPr>
        <p:spPr>
          <a:xfrm>
            <a:off x="1615800" y="1648210"/>
            <a:ext cx="3870714" cy="4062651"/>
          </a:xfrm>
          <a:prstGeom prst="rect">
            <a:avLst/>
          </a:prstGeom>
          <a:noFill/>
          <a:ln>
            <a:noFill/>
          </a:ln>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0" cap="none" spc="0" normalizeH="0" baseline="0" noProof="0">
                <a:ln>
                  <a:noFill/>
                </a:ln>
                <a:solidFill>
                  <a:srgbClr val="0366B3"/>
                </a:solidFill>
                <a:effectLst/>
                <a:uLnTx/>
                <a:uFillTx/>
                <a:latin typeface="Marianne" panose="02000000000000000000"/>
                <a:ea typeface="+mn-ea"/>
                <a:cs typeface="Arial"/>
                <a:sym typeface="Arial"/>
              </a:rPr>
              <a:t>Je souhaite en savoir plus sur les étapes du référencement et connaitre les attendus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1" u="none" strike="noStrike" kern="0" cap="none" spc="0" normalizeH="0" baseline="0" noProof="0">
              <a:ln>
                <a:noFill/>
              </a:ln>
              <a:solidFill>
                <a:srgbClr val="0366B3"/>
              </a:solidFill>
              <a:effectLst/>
              <a:uLnTx/>
              <a:uFillTx/>
              <a:latin typeface="Marianne" panose="02000000000000000000"/>
              <a:ea typeface="+mn-ea"/>
              <a:cs typeface="Arial"/>
              <a:sym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b="1" i="0" u="none" strike="noStrike" kern="0" cap="none" spc="0" normalizeH="0" baseline="0" noProof="0">
                <a:ln>
                  <a:noFill/>
                </a:ln>
                <a:solidFill>
                  <a:srgbClr val="000000"/>
                </a:solidFill>
                <a:effectLst/>
                <a:uLnTx/>
                <a:uFillTx/>
                <a:latin typeface="Marianne" panose="02000000000000000000"/>
                <a:ea typeface="+mn-ea"/>
                <a:cs typeface="Arial"/>
                <a:sym typeface="Arial"/>
              </a:rPr>
              <a:t>La page éditeurs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400" b="0" i="1" u="none" strike="noStrike" kern="0" cap="none" spc="0" normalizeH="0" baseline="0" noProof="0">
                <a:ln>
                  <a:noFill/>
                </a:ln>
                <a:solidFill>
                  <a:srgbClr val="4171B1"/>
                </a:solidFill>
                <a:effectLst/>
                <a:uLnTx/>
                <a:uFillTx/>
                <a:latin typeface="Marianne" panose="02000000000000000000"/>
                <a:ea typeface="+mn-ea"/>
                <a:cs typeface="Arial"/>
                <a:sym typeface="Arial"/>
                <a:hlinkClick r:id="rId2"/>
              </a:rPr>
              <a:t>https://editeurs.monespacesante.fr</a:t>
            </a:r>
            <a:endParaRPr kumimoji="0" lang="fr-FR" sz="1400" b="0" i="1" u="none" strike="noStrike" kern="0" cap="none" spc="0" normalizeH="0" baseline="0" noProof="0">
              <a:ln>
                <a:noFill/>
              </a:ln>
              <a:solidFill>
                <a:srgbClr val="4171B1"/>
              </a:solidFill>
              <a:effectLst/>
              <a:uLnTx/>
              <a:uFillTx/>
              <a:latin typeface="Marianne" panose="0200000000000000000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0" cap="none" spc="0" normalizeH="0" baseline="0" noProof="0">
                <a:ln>
                  <a:noFill/>
                </a:ln>
                <a:solidFill>
                  <a:srgbClr val="0063AC"/>
                </a:solidFill>
                <a:effectLst/>
                <a:uLnTx/>
                <a:uFillTx/>
                <a:latin typeface="Marianne" panose="02000000000000000000"/>
                <a:ea typeface="+mn-ea"/>
                <a:cs typeface="Arial"/>
                <a:sym typeface="Arial"/>
              </a:rPr>
              <a:t>La documentation du processus de référencement à 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Arial"/>
              </a:rPr>
              <a:t>Le </a:t>
            </a:r>
            <a:r>
              <a:rPr kumimoji="0" lang="fr-FR" sz="1400" b="1"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Arial"/>
              </a:rPr>
              <a:t>Guide du référencement </a:t>
            </a: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Arial"/>
              </a:rPr>
              <a:t>à 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Arial"/>
              </a:rPr>
              <a:t>L’arrêté relatif aux critères applicables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Arial"/>
              </a:rPr>
              <a:t>Le formulaire de demande de référencement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Marianne" panose="02000000000000000000"/>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0" cap="none" spc="0" normalizeH="0" baseline="0" noProof="0">
                <a:ln>
                  <a:noFill/>
                </a:ln>
                <a:solidFill>
                  <a:srgbClr val="0063AC"/>
                </a:solidFill>
                <a:effectLst/>
                <a:uLnTx/>
                <a:uFillTx/>
                <a:latin typeface="Marianne" panose="02000000000000000000"/>
                <a:ea typeface="+mn-ea"/>
                <a:cs typeface="Arial"/>
                <a:sym typeface="Wingdings" panose="05000000000000000000" pitchFamily="2" charset="2"/>
              </a:rPr>
              <a:t>La d</a:t>
            </a:r>
            <a:r>
              <a:rPr kumimoji="0" lang="fr-FR" sz="1400" b="0" i="0" u="none" strike="noStrike" kern="0" cap="none" spc="0" normalizeH="0" baseline="0" noProof="0">
                <a:ln>
                  <a:noFill/>
                </a:ln>
                <a:solidFill>
                  <a:srgbClr val="0063AC"/>
                </a:solidFill>
                <a:effectLst/>
                <a:uLnTx/>
                <a:uFillTx/>
                <a:latin typeface="Marianne" panose="02000000000000000000"/>
                <a:ea typeface="+mn-ea"/>
                <a:cs typeface="Arial"/>
                <a:sym typeface="Arial"/>
              </a:rPr>
              <a:t>ocumentation spécifique aux échanges de données avec 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Arial"/>
              </a:rPr>
              <a:t>Les documents relatifs à la sécurité des échanges de données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000000">
                  <a:lumMod val="75000"/>
                  <a:lumOff val="25000"/>
                </a:srgbClr>
              </a:solidFill>
              <a:effectLst/>
              <a:uLnTx/>
              <a:uFillTx/>
              <a:latin typeface="Arial"/>
              <a:ea typeface="+mn-ea"/>
              <a:cs typeface="Arial"/>
              <a:sym typeface="Arial"/>
            </a:endParaRPr>
          </a:p>
        </p:txBody>
      </p:sp>
      <p:sp>
        <p:nvSpPr>
          <p:cNvPr id="21" name="Rectangle à coins arrondis 20"/>
          <p:cNvSpPr/>
          <p:nvPr/>
        </p:nvSpPr>
        <p:spPr>
          <a:xfrm>
            <a:off x="1452203" y="1564558"/>
            <a:ext cx="4197909" cy="3905938"/>
          </a:xfrm>
          <a:prstGeom prst="roundRect">
            <a:avLst>
              <a:gd name="adj" fmla="val 6886"/>
            </a:avLst>
          </a:prstGeom>
          <a:noFill/>
          <a:ln w="25400" cap="flat" cmpd="sng" algn="ctr">
            <a:solidFill>
              <a:srgbClr val="0366B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à coins arrondis 21"/>
          <p:cNvSpPr/>
          <p:nvPr/>
        </p:nvSpPr>
        <p:spPr>
          <a:xfrm>
            <a:off x="6230650" y="1564558"/>
            <a:ext cx="4497630" cy="3905938"/>
          </a:xfrm>
          <a:prstGeom prst="roundRect">
            <a:avLst>
              <a:gd name="adj" fmla="val 6333"/>
            </a:avLst>
          </a:prstGeom>
          <a:solidFill>
            <a:schemeClr val="bg1"/>
          </a:solidFill>
          <a:ln w="25400" cap="flat" cmpd="sng" algn="ctr">
            <a:solidFill>
              <a:srgbClr val="0366B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re 1">
            <a:extLst>
              <a:ext uri="{FF2B5EF4-FFF2-40B4-BE49-F238E27FC236}">
                <a16:creationId xmlns:a16="http://schemas.microsoft.com/office/drawing/2014/main" id="{2E8D6E8C-966D-E6F4-89DF-0229AE2A6019}"/>
              </a:ext>
            </a:extLst>
          </p:cNvPr>
          <p:cNvSpPr>
            <a:spLocks noGrp="1"/>
          </p:cNvSpPr>
          <p:nvPr>
            <p:ph type="title"/>
          </p:nvPr>
        </p:nvSpPr>
        <p:spPr/>
        <p:txBody>
          <a:bodyPr>
            <a:normAutofit/>
          </a:bodyPr>
          <a:lstStyle/>
          <a:p>
            <a:r>
              <a:rPr lang="fr-FR" sz="4000">
                <a:solidFill>
                  <a:srgbClr val="000000"/>
                </a:solidFill>
                <a:ea typeface="Calibri" panose="020F0502020204030204" pitchFamily="34" charset="0"/>
              </a:rPr>
              <a:t>Les démarches pour se faire référencer</a:t>
            </a:r>
            <a:endParaRPr lang="fr-FR" sz="4000"/>
          </a:p>
        </p:txBody>
      </p:sp>
      <p:sp>
        <p:nvSpPr>
          <p:cNvPr id="24" name="Titre 1"/>
          <p:cNvSpPr txBox="1">
            <a:spLocks/>
          </p:cNvSpPr>
          <p:nvPr/>
        </p:nvSpPr>
        <p:spPr>
          <a:xfrm>
            <a:off x="1831829" y="5530253"/>
            <a:ext cx="8528341" cy="93192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a:solidFill>
                  <a:schemeClr val="tx1"/>
                </a:solidFill>
                <a:latin typeface="Marianne" panose="02000000000000000000" pitchFamily="2" charset="0"/>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br>
              <a:rPr kumimoji="0" lang="fr-FR" sz="1400" b="1" i="1" u="none" strike="noStrike" kern="1200" cap="none" spc="0" normalizeH="0" baseline="0" noProof="0">
                <a:ln>
                  <a:noFill/>
                </a:ln>
                <a:solidFill>
                  <a:srgbClr val="4171B1"/>
                </a:solidFill>
                <a:effectLst/>
                <a:uLnTx/>
                <a:uFillTx/>
                <a:latin typeface="Marianne" panose="02000000000000000000"/>
                <a:ea typeface="+mj-ea"/>
                <a:cs typeface="+mj-cs"/>
              </a:rPr>
            </a:br>
            <a:r>
              <a:rPr kumimoji="0" lang="fr-FR" sz="1400" b="1" i="0" u="none" strike="noStrike" kern="1200" cap="none" spc="0" normalizeH="0" baseline="0" noProof="0">
                <a:ln>
                  <a:noFill/>
                </a:ln>
                <a:solidFill>
                  <a:srgbClr val="C72E80"/>
                </a:solidFill>
                <a:effectLst/>
                <a:uLnTx/>
                <a:uFillTx/>
                <a:latin typeface="Marianne" panose="02000000000000000000"/>
                <a:ea typeface="+mj-ea"/>
                <a:cs typeface="+mj-cs"/>
              </a:rPr>
              <a:t>LE GIE SESAM-VITALE EST VOTRE INTERLOCUTEUR POUR VOUS ACCOMPAGNER DANS VOS DEMARCHES </a:t>
            </a:r>
            <a:br>
              <a:rPr kumimoji="0" lang="fr-FR" sz="1400" b="1" i="0" u="none" strike="noStrike" kern="1200" cap="none" spc="0" normalizeH="0" baseline="0" noProof="0">
                <a:ln>
                  <a:noFill/>
                </a:ln>
                <a:solidFill>
                  <a:srgbClr val="C72E80"/>
                </a:solidFill>
                <a:effectLst/>
                <a:uLnTx/>
                <a:uFillTx/>
                <a:latin typeface="Marianne" panose="02000000000000000000"/>
                <a:ea typeface="+mj-ea"/>
                <a:cs typeface="+mj-cs"/>
              </a:rPr>
            </a:br>
            <a:r>
              <a:rPr kumimoji="0" lang="fr-FR" sz="1400" b="1" i="1" u="none" strike="noStrike" kern="1200" cap="none" spc="0" normalizeH="0" baseline="0" noProof="0">
                <a:ln>
                  <a:noFill/>
                </a:ln>
                <a:solidFill>
                  <a:srgbClr val="4171B1"/>
                </a:solidFill>
                <a:effectLst/>
                <a:uLnTx/>
                <a:uFillTx/>
                <a:latin typeface="Marianne" panose="02000000000000000000"/>
                <a:ea typeface="+mj-ea"/>
                <a:cs typeface="+mj-cs"/>
              </a:rPr>
              <a:t>referencement@mes.sesam-vitale.fr</a:t>
            </a:r>
            <a:endParaRPr kumimoji="0" lang="fr-FR" sz="1400" b="1" i="1" u="none" strike="noStrike" kern="1200" cap="none" spc="0" normalizeH="0" baseline="0" noProof="0">
              <a:ln>
                <a:noFill/>
              </a:ln>
              <a:solidFill>
                <a:srgbClr val="4171B1"/>
              </a:solidFill>
              <a:effectLst/>
              <a:uLnTx/>
              <a:uFillTx/>
              <a:latin typeface="Marianne" panose="02000000000000000000" pitchFamily="2" charset="0"/>
              <a:ea typeface="+mj-ea"/>
              <a:cs typeface="+mj-cs"/>
            </a:endParaRPr>
          </a:p>
        </p:txBody>
      </p:sp>
      <p:sp>
        <p:nvSpPr>
          <p:cNvPr id="19" name="Rectangle 18"/>
          <p:cNvSpPr/>
          <p:nvPr/>
        </p:nvSpPr>
        <p:spPr>
          <a:xfrm>
            <a:off x="6744935" y="2677522"/>
            <a:ext cx="2494107" cy="113526"/>
          </a:xfrm>
          <a:prstGeom prst="rect">
            <a:avLst/>
          </a:prstGeom>
          <a:solidFill>
            <a:srgbClr val="0063AC">
              <a:lumMod val="20000"/>
              <a:lumOff val="8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ZoneTexte 19"/>
          <p:cNvSpPr txBox="1"/>
          <p:nvPr/>
        </p:nvSpPr>
        <p:spPr>
          <a:xfrm>
            <a:off x="6473916" y="1648210"/>
            <a:ext cx="4011098" cy="363176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0" cap="none" spc="0" normalizeH="0" baseline="0" noProof="0">
                <a:ln>
                  <a:noFill/>
                </a:ln>
                <a:solidFill>
                  <a:srgbClr val="0366B3"/>
                </a:solidFill>
                <a:effectLst/>
                <a:uLnTx/>
                <a:uFillTx/>
                <a:latin typeface="Marianne" panose="02000000000000000000"/>
                <a:ea typeface="+mn-ea"/>
                <a:cs typeface="Arial"/>
                <a:sym typeface="Arial"/>
              </a:rPr>
              <a:t>Je suis prêt  à faire ma demande de référencement MES pour ma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a:ln>
                <a:noFill/>
              </a:ln>
              <a:solidFill>
                <a:srgbClr val="000000"/>
              </a:solidFill>
              <a:effectLst/>
              <a:uLnTx/>
              <a:uFillTx/>
              <a:latin typeface="Marianne" panose="02000000000000000000"/>
              <a:ea typeface="+mn-ea"/>
              <a:cs typeface="Arial"/>
              <a:sym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b="1" i="0" u="none" strike="noStrike" kern="0" cap="none" spc="0" normalizeH="0" baseline="0" noProof="0">
                <a:ln>
                  <a:noFill/>
                </a:ln>
                <a:solidFill>
                  <a:srgbClr val="000000"/>
                </a:solidFill>
                <a:effectLst/>
                <a:uLnTx/>
                <a:uFillTx/>
                <a:latin typeface="Marianne" panose="02000000000000000000"/>
                <a:ea typeface="+mn-ea"/>
                <a:cs typeface="Arial"/>
                <a:sym typeface="Arial"/>
              </a:rPr>
              <a:t>La plateforme Convergence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400" b="0" i="1" u="none" strike="noStrike" kern="0" cap="none" spc="0" normalizeH="0" baseline="0" noProof="0">
                <a:ln>
                  <a:noFill/>
                </a:ln>
                <a:solidFill>
                  <a:srgbClr val="4171B1"/>
                </a:solidFill>
                <a:effectLst/>
                <a:uLnTx/>
                <a:uFillTx/>
                <a:latin typeface="Marianne" panose="02000000000000000000"/>
                <a:ea typeface="+mn-ea"/>
                <a:cs typeface="Arial"/>
                <a:sym typeface="Arial"/>
                <a:hlinkClick r:id="rId2"/>
              </a:rPr>
              <a:t>https://convergence.esante.gouv.fr</a:t>
            </a:r>
            <a:endParaRPr kumimoji="0" lang="fr-FR" sz="1400" b="0" i="1" u="none" strike="noStrike" kern="0" cap="none" spc="0" normalizeH="0" baseline="0" noProof="0">
              <a:ln>
                <a:noFill/>
              </a:ln>
              <a:solidFill>
                <a:srgbClr val="4171B1"/>
              </a:solidFill>
              <a:effectLst/>
              <a:uLnTx/>
              <a:uFillTx/>
              <a:latin typeface="Marianne" panose="02000000000000000000"/>
              <a:ea typeface="+mn-ea"/>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a:ln>
                <a:noFill/>
              </a:ln>
              <a:solidFill>
                <a:srgbClr val="000000"/>
              </a:solidFill>
              <a:effectLst/>
              <a:uLnTx/>
              <a:uFillTx/>
              <a:latin typeface="Marianne" panose="02000000000000000000"/>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0" cap="none" spc="0" normalizeH="0" baseline="0" noProof="0">
                <a:ln>
                  <a:noFill/>
                </a:ln>
                <a:solidFill>
                  <a:srgbClr val="0366B3"/>
                </a:solidFill>
                <a:effectLst/>
                <a:uLnTx/>
                <a:uFillTx/>
                <a:latin typeface="Marianne" panose="02000000000000000000"/>
                <a:ea typeface="+mn-ea"/>
                <a:cs typeface="Arial"/>
                <a:sym typeface="Wingdings" panose="05000000000000000000" pitchFamily="2" charset="2"/>
              </a:rPr>
              <a:t>L’ensemble des questionnaires à compléter pour l’évaluation de la conformité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Wingdings" panose="05000000000000000000" pitchFamily="2" charset="2"/>
              </a:rPr>
              <a:t>Le questionnaire d’orientation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Wingdings" panose="05000000000000000000" pitchFamily="2" charset="2"/>
              </a:rPr>
              <a:t>La doctrine du numérique en santé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Wingdings" panose="05000000000000000000" pitchFamily="2" charset="2"/>
              </a:rPr>
              <a:t>Les critères éthiques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Wingdings" panose="05000000000000000000" pitchFamily="2" charset="2"/>
              </a:rPr>
              <a:t>Le questionnaire RGPD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Wingdings" panose="05000000000000000000" pitchFamily="2" charset="2"/>
              </a:rPr>
              <a:t>Le questionnaire sécurité (pour le parcours avec échange de données) </a:t>
            </a:r>
            <a:endParaRPr kumimoji="0" lang="fr-FR" sz="1400" b="0" i="0" u="none" strike="noStrike" kern="0" cap="none" spc="0" normalizeH="0" baseline="0" noProof="0">
              <a:ln>
                <a:noFill/>
              </a:ln>
              <a:solidFill>
                <a:srgbClr val="000000">
                  <a:lumMod val="75000"/>
                  <a:lumOff val="25000"/>
                </a:srgbClr>
              </a:solidFill>
              <a:effectLst/>
              <a:uLnTx/>
              <a:uFillTx/>
              <a:latin typeface="Marianne" panose="0200000000000000000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0428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99E4BF8-2C2D-A4B3-B111-8E524599AA14}"/>
              </a:ext>
            </a:extLst>
          </p:cNvPr>
          <p:cNvSpPr/>
          <p:nvPr/>
        </p:nvSpPr>
        <p:spPr>
          <a:xfrm>
            <a:off x="521138" y="4302854"/>
            <a:ext cx="11146988" cy="2335817"/>
          </a:xfrm>
          <a:prstGeom prst="rect">
            <a:avLst/>
          </a:prstGeom>
          <a:solidFill>
            <a:schemeClr val="bg1"/>
          </a:solidFill>
          <a:ln w="28575">
            <a:solidFill>
              <a:srgbClr val="E71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Marianne" panose="02000000000000000000"/>
            </a:endParaRPr>
          </a:p>
        </p:txBody>
      </p:sp>
      <p:sp>
        <p:nvSpPr>
          <p:cNvPr id="35" name="Rectangle 34">
            <a:extLst>
              <a:ext uri="{FF2B5EF4-FFF2-40B4-BE49-F238E27FC236}">
                <a16:creationId xmlns:a16="http://schemas.microsoft.com/office/drawing/2014/main" id="{7C521845-E968-AA45-34DD-861644BED5A3}"/>
              </a:ext>
            </a:extLst>
          </p:cNvPr>
          <p:cNvSpPr/>
          <p:nvPr/>
        </p:nvSpPr>
        <p:spPr>
          <a:xfrm>
            <a:off x="1847850" y="1689523"/>
            <a:ext cx="8335446" cy="2077080"/>
          </a:xfrm>
          <a:prstGeom prst="rect">
            <a:avLst/>
          </a:prstGeom>
          <a:solidFill>
            <a:schemeClr val="bg1"/>
          </a:solid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Marianne" panose="02000000000000000000"/>
            </a:endParaRPr>
          </a:p>
        </p:txBody>
      </p:sp>
      <p:sp>
        <p:nvSpPr>
          <p:cNvPr id="2" name="Titre 1"/>
          <p:cNvSpPr>
            <a:spLocks noGrp="1"/>
          </p:cNvSpPr>
          <p:nvPr>
            <p:ph type="title"/>
          </p:nvPr>
        </p:nvSpPr>
        <p:spPr>
          <a:xfrm>
            <a:off x="750517" y="500062"/>
            <a:ext cx="11331891" cy="827697"/>
          </a:xfrm>
        </p:spPr>
        <p:txBody>
          <a:bodyPr>
            <a:normAutofit fontScale="90000"/>
          </a:bodyPr>
          <a:lstStyle/>
          <a:p>
            <a:r>
              <a:rPr kumimoji="0" lang="fr-FR" sz="4000" b="1" i="0" u="none" strike="noStrike" kern="1200" cap="none" spc="0" normalizeH="0" baseline="0" noProof="0">
                <a:ln>
                  <a:noFill/>
                </a:ln>
                <a:solidFill>
                  <a:prstClr val="black"/>
                </a:solidFill>
                <a:effectLst/>
                <a:uLnTx/>
                <a:uFillTx/>
                <a:latin typeface="Marianne" panose="02000000000000000000" pitchFamily="2" charset="0"/>
                <a:ea typeface="+mj-ea"/>
                <a:cs typeface="+mj-cs"/>
              </a:rPr>
              <a:t>Zoom sur les cas d’usages actuels de l’échange de données </a:t>
            </a:r>
            <a:endParaRPr lang="fr-FR" sz="3600"/>
          </a:p>
        </p:txBody>
      </p:sp>
      <p:sp>
        <p:nvSpPr>
          <p:cNvPr id="5" name="ZoneTexte 4">
            <a:extLst>
              <a:ext uri="{FF2B5EF4-FFF2-40B4-BE49-F238E27FC236}">
                <a16:creationId xmlns:a16="http://schemas.microsoft.com/office/drawing/2014/main" id="{8EFF1892-104E-5C62-E343-A0F79C97AFBA}"/>
              </a:ext>
            </a:extLst>
          </p:cNvPr>
          <p:cNvSpPr txBox="1"/>
          <p:nvPr/>
        </p:nvSpPr>
        <p:spPr>
          <a:xfrm>
            <a:off x="1847849" y="1343331"/>
            <a:ext cx="8335445" cy="338554"/>
          </a:xfrm>
          <a:prstGeom prst="rect">
            <a:avLst/>
          </a:prstGeom>
          <a:solidFill>
            <a:srgbClr val="4472C4"/>
          </a:solidFill>
          <a:ln w="28575">
            <a:solidFill>
              <a:srgbClr val="4472C4"/>
            </a:solidFill>
          </a:ln>
        </p:spPr>
        <p:txBody>
          <a:bodyPr wrap="square" rtlCol="0">
            <a:spAutoFit/>
          </a:bodyPr>
          <a:lstStyle/>
          <a:p>
            <a:pPr algn="ctr"/>
            <a:r>
              <a:rPr lang="en-US" sz="1600" b="1">
                <a:solidFill>
                  <a:schemeClr val="bg1"/>
                </a:solidFill>
                <a:latin typeface="Marianne" panose="02000000000000000000"/>
              </a:rPr>
              <a:t>Les </a:t>
            </a:r>
            <a:r>
              <a:rPr lang="en-US" sz="1600" b="1" err="1">
                <a:solidFill>
                  <a:schemeClr val="bg1"/>
                </a:solidFill>
                <a:latin typeface="Marianne" panose="02000000000000000000"/>
              </a:rPr>
              <a:t>échanges</a:t>
            </a:r>
            <a:r>
              <a:rPr lang="en-US" sz="1600" b="1">
                <a:solidFill>
                  <a:schemeClr val="bg1"/>
                </a:solidFill>
                <a:latin typeface="Marianne" panose="02000000000000000000"/>
              </a:rPr>
              <a:t> de données avec Mon </a:t>
            </a:r>
            <a:r>
              <a:rPr lang="en-US" sz="1600" b="1" err="1">
                <a:solidFill>
                  <a:schemeClr val="bg1"/>
                </a:solidFill>
                <a:latin typeface="Marianne" panose="02000000000000000000"/>
              </a:rPr>
              <a:t>espace</a:t>
            </a:r>
            <a:r>
              <a:rPr lang="en-US" sz="1600" b="1">
                <a:solidFill>
                  <a:schemeClr val="bg1"/>
                </a:solidFill>
                <a:latin typeface="Marianne" panose="02000000000000000000"/>
              </a:rPr>
              <a:t> santé </a:t>
            </a:r>
            <a:r>
              <a:rPr lang="en-US" sz="1600" b="1" err="1">
                <a:solidFill>
                  <a:schemeClr val="bg1"/>
                </a:solidFill>
                <a:latin typeface="Marianne" panose="02000000000000000000"/>
              </a:rPr>
              <a:t>sont</a:t>
            </a:r>
            <a:r>
              <a:rPr lang="en-US" sz="1600" b="1">
                <a:solidFill>
                  <a:schemeClr val="bg1"/>
                </a:solidFill>
                <a:latin typeface="Marianne" panose="02000000000000000000"/>
              </a:rPr>
              <a:t> </a:t>
            </a:r>
            <a:r>
              <a:rPr lang="en-US" sz="1600" b="1" err="1">
                <a:solidFill>
                  <a:schemeClr val="bg1"/>
                </a:solidFill>
                <a:latin typeface="Marianne" panose="02000000000000000000"/>
              </a:rPr>
              <a:t>prévus</a:t>
            </a:r>
            <a:r>
              <a:rPr lang="en-US" sz="1600" b="1">
                <a:solidFill>
                  <a:schemeClr val="bg1"/>
                </a:solidFill>
                <a:latin typeface="Marianne" panose="02000000000000000000"/>
              </a:rPr>
              <a:t> dans les deux </a:t>
            </a:r>
            <a:r>
              <a:rPr lang="en-US" sz="1600" b="1" err="1">
                <a:solidFill>
                  <a:schemeClr val="bg1"/>
                </a:solidFill>
                <a:latin typeface="Marianne" panose="02000000000000000000"/>
              </a:rPr>
              <a:t>sens</a:t>
            </a:r>
            <a:r>
              <a:rPr lang="en-US" sz="1600" b="1">
                <a:solidFill>
                  <a:schemeClr val="bg1"/>
                </a:solidFill>
                <a:latin typeface="Marianne" panose="02000000000000000000"/>
              </a:rPr>
              <a:t> : </a:t>
            </a:r>
            <a:endParaRPr lang="fr-FR" sz="1600" b="1">
              <a:solidFill>
                <a:schemeClr val="bg1"/>
              </a:solidFill>
              <a:latin typeface="Marianne" panose="02000000000000000000"/>
            </a:endParaRPr>
          </a:p>
        </p:txBody>
      </p:sp>
      <p:pic>
        <p:nvPicPr>
          <p:cNvPr id="6" name="Picture 2" descr="image">
            <a:extLst>
              <a:ext uri="{FF2B5EF4-FFF2-40B4-BE49-F238E27FC236}">
                <a16:creationId xmlns:a16="http://schemas.microsoft.com/office/drawing/2014/main" id="{912EA551-84FD-BD01-9CD1-7424540F1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492" y="2047522"/>
            <a:ext cx="1865848" cy="125944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que 7" descr="Internet avec un remplissage uni">
            <a:extLst>
              <a:ext uri="{FF2B5EF4-FFF2-40B4-BE49-F238E27FC236}">
                <a16:creationId xmlns:a16="http://schemas.microsoft.com/office/drawing/2014/main" id="{5AE8019A-3C71-DD72-ABC1-E8BC139623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1293" y="2000436"/>
            <a:ext cx="1333501" cy="1333501"/>
          </a:xfrm>
          <a:prstGeom prst="rect">
            <a:avLst/>
          </a:prstGeom>
        </p:spPr>
      </p:pic>
      <p:sp>
        <p:nvSpPr>
          <p:cNvPr id="30" name="ZoneTexte 29">
            <a:extLst>
              <a:ext uri="{FF2B5EF4-FFF2-40B4-BE49-F238E27FC236}">
                <a16:creationId xmlns:a16="http://schemas.microsoft.com/office/drawing/2014/main" id="{792A362F-E8F6-C5F1-BEDB-630CCCC816D6}"/>
              </a:ext>
            </a:extLst>
          </p:cNvPr>
          <p:cNvSpPr txBox="1"/>
          <p:nvPr/>
        </p:nvSpPr>
        <p:spPr>
          <a:xfrm>
            <a:off x="2036841" y="3316001"/>
            <a:ext cx="7878804" cy="461665"/>
          </a:xfrm>
          <a:prstGeom prst="rect">
            <a:avLst/>
          </a:prstGeom>
          <a:noFill/>
        </p:spPr>
        <p:txBody>
          <a:bodyPr wrap="square">
            <a:spAutoFit/>
          </a:bodyPr>
          <a:lstStyle/>
          <a:p>
            <a:r>
              <a:rPr lang="fr-FR" sz="1200" dirty="0">
                <a:latin typeface="Marianne" panose="02000000000000000000"/>
              </a:rPr>
              <a:t>L’usager </a:t>
            </a:r>
            <a:r>
              <a:rPr lang="fr-FR" sz="1200" b="1" dirty="0">
                <a:solidFill>
                  <a:srgbClr val="4472C4"/>
                </a:solidFill>
                <a:latin typeface="Marianne" panose="02000000000000000000"/>
              </a:rPr>
              <a:t>peut consolider ses données de santé </a:t>
            </a:r>
            <a:r>
              <a:rPr lang="fr-FR" sz="1200" dirty="0">
                <a:latin typeface="Marianne" panose="02000000000000000000"/>
              </a:rPr>
              <a:t>dans la plateforme nationale prévue à cet effet et les partager en toute sécurité avec les professionnels de santé de son choix</a:t>
            </a:r>
          </a:p>
        </p:txBody>
      </p:sp>
      <p:sp>
        <p:nvSpPr>
          <p:cNvPr id="31" name="Flèche : droite 30">
            <a:extLst>
              <a:ext uri="{FF2B5EF4-FFF2-40B4-BE49-F238E27FC236}">
                <a16:creationId xmlns:a16="http://schemas.microsoft.com/office/drawing/2014/main" id="{6427185E-230A-2E35-769B-2C66CD5DE1CF}"/>
              </a:ext>
            </a:extLst>
          </p:cNvPr>
          <p:cNvSpPr/>
          <p:nvPr/>
        </p:nvSpPr>
        <p:spPr>
          <a:xfrm>
            <a:off x="4950381" y="2293553"/>
            <a:ext cx="2800349" cy="360000"/>
          </a:xfrm>
          <a:prstGeom prst="rightArrow">
            <a:avLst/>
          </a:prstGeom>
          <a:solidFill>
            <a:srgbClr val="E71B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E5255E"/>
              </a:solidFill>
              <a:latin typeface="Marianne" panose="02000000000000000000"/>
            </a:endParaRPr>
          </a:p>
        </p:txBody>
      </p:sp>
      <p:sp>
        <p:nvSpPr>
          <p:cNvPr id="32" name="Flèche : droite 31">
            <a:extLst>
              <a:ext uri="{FF2B5EF4-FFF2-40B4-BE49-F238E27FC236}">
                <a16:creationId xmlns:a16="http://schemas.microsoft.com/office/drawing/2014/main" id="{EA7849A2-206A-582C-B748-6099518C22FB}"/>
              </a:ext>
            </a:extLst>
          </p:cNvPr>
          <p:cNvSpPr/>
          <p:nvPr/>
        </p:nvSpPr>
        <p:spPr>
          <a:xfrm rot="10800000">
            <a:off x="4859891" y="2847953"/>
            <a:ext cx="2800349" cy="36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Marianne" panose="02000000000000000000"/>
            </a:endParaRPr>
          </a:p>
        </p:txBody>
      </p:sp>
      <p:sp>
        <p:nvSpPr>
          <p:cNvPr id="34" name="ZoneTexte 33">
            <a:extLst>
              <a:ext uri="{FF2B5EF4-FFF2-40B4-BE49-F238E27FC236}">
                <a16:creationId xmlns:a16="http://schemas.microsoft.com/office/drawing/2014/main" id="{444413B7-7784-1275-4D42-D0D7FF356CE5}"/>
              </a:ext>
            </a:extLst>
          </p:cNvPr>
          <p:cNvSpPr txBox="1"/>
          <p:nvPr/>
        </p:nvSpPr>
        <p:spPr>
          <a:xfrm>
            <a:off x="4332796" y="1752699"/>
            <a:ext cx="3953247" cy="461665"/>
          </a:xfrm>
          <a:prstGeom prst="rect">
            <a:avLst/>
          </a:prstGeom>
          <a:noFill/>
        </p:spPr>
        <p:txBody>
          <a:bodyPr wrap="square">
            <a:spAutoFit/>
          </a:bodyPr>
          <a:lstStyle/>
          <a:p>
            <a:r>
              <a:rPr lang="fr-FR" sz="1200" dirty="0">
                <a:latin typeface="Marianne" panose="02000000000000000000"/>
              </a:rPr>
              <a:t>L’usager peut </a:t>
            </a:r>
            <a:r>
              <a:rPr lang="fr-FR" sz="1200" b="1" dirty="0">
                <a:solidFill>
                  <a:srgbClr val="E71B84"/>
                </a:solidFill>
                <a:latin typeface="Marianne" panose="02000000000000000000"/>
              </a:rPr>
              <a:t>bénéficier de services enrichis sur la base des données</a:t>
            </a:r>
            <a:r>
              <a:rPr lang="fr-FR" sz="1200" b="1" dirty="0">
                <a:latin typeface="Marianne" panose="02000000000000000000"/>
              </a:rPr>
              <a:t> </a:t>
            </a:r>
            <a:r>
              <a:rPr lang="fr-FR" sz="1200" dirty="0">
                <a:latin typeface="Marianne" panose="02000000000000000000"/>
              </a:rPr>
              <a:t>qu’il a choisi de partager avec le service référencé</a:t>
            </a:r>
          </a:p>
        </p:txBody>
      </p:sp>
      <p:sp>
        <p:nvSpPr>
          <p:cNvPr id="36" name="ZoneTexte 35">
            <a:extLst>
              <a:ext uri="{FF2B5EF4-FFF2-40B4-BE49-F238E27FC236}">
                <a16:creationId xmlns:a16="http://schemas.microsoft.com/office/drawing/2014/main" id="{E0852728-8C06-4D1C-E4DA-A58F6D6FF1D0}"/>
              </a:ext>
            </a:extLst>
          </p:cNvPr>
          <p:cNvSpPr txBox="1"/>
          <p:nvPr/>
        </p:nvSpPr>
        <p:spPr>
          <a:xfrm>
            <a:off x="8159233" y="3038873"/>
            <a:ext cx="1865848" cy="430887"/>
          </a:xfrm>
          <a:prstGeom prst="rect">
            <a:avLst/>
          </a:prstGeom>
          <a:noFill/>
        </p:spPr>
        <p:txBody>
          <a:bodyPr wrap="square" rtlCol="0">
            <a:spAutoFit/>
          </a:bodyPr>
          <a:lstStyle/>
          <a:p>
            <a:pPr algn="ctr"/>
            <a:r>
              <a:rPr lang="fr-FR" sz="1100" dirty="0">
                <a:solidFill>
                  <a:srgbClr val="E71B84"/>
                </a:solidFill>
                <a:latin typeface="Marianne" panose="02000000000000000000"/>
              </a:rPr>
              <a:t>Service / application référencée</a:t>
            </a:r>
          </a:p>
        </p:txBody>
      </p:sp>
      <p:sp>
        <p:nvSpPr>
          <p:cNvPr id="37" name="ZoneTexte 36">
            <a:extLst>
              <a:ext uri="{FF2B5EF4-FFF2-40B4-BE49-F238E27FC236}">
                <a16:creationId xmlns:a16="http://schemas.microsoft.com/office/drawing/2014/main" id="{9FC4E449-328B-3448-35ED-DE1CB9749A3F}"/>
              </a:ext>
            </a:extLst>
          </p:cNvPr>
          <p:cNvSpPr txBox="1"/>
          <p:nvPr/>
        </p:nvSpPr>
        <p:spPr>
          <a:xfrm>
            <a:off x="523874" y="3991001"/>
            <a:ext cx="11144252" cy="338554"/>
          </a:xfrm>
          <a:prstGeom prst="rect">
            <a:avLst/>
          </a:prstGeom>
          <a:solidFill>
            <a:srgbClr val="E71B84"/>
          </a:solidFill>
          <a:ln w="28575">
            <a:solidFill>
              <a:srgbClr val="E71B84"/>
            </a:solidFill>
          </a:ln>
        </p:spPr>
        <p:txBody>
          <a:bodyPr wrap="square" rtlCol="0">
            <a:spAutoFit/>
          </a:bodyPr>
          <a:lstStyle/>
          <a:p>
            <a:pPr algn="ctr"/>
            <a:r>
              <a:rPr lang="fr-FR" sz="1600" b="1">
                <a:solidFill>
                  <a:schemeClr val="bg1"/>
                </a:solidFill>
                <a:latin typeface="Marianne" panose="02000000000000000000"/>
              </a:rPr>
              <a:t>Pour mettre en œuvre l’échange de données, les éditeurs peuvent accéder à différents cas d’usage via 4 types d’API</a:t>
            </a:r>
          </a:p>
        </p:txBody>
      </p:sp>
      <p:pic>
        <p:nvPicPr>
          <p:cNvPr id="39" name="Graphique 38" descr="Calendrier à feuilles avec un remplissage uni">
            <a:extLst>
              <a:ext uri="{FF2B5EF4-FFF2-40B4-BE49-F238E27FC236}">
                <a16:creationId xmlns:a16="http://schemas.microsoft.com/office/drawing/2014/main" id="{09C19C57-190F-EC7D-11EC-BFCD23AA42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27572" y="4402823"/>
            <a:ext cx="651696" cy="651696"/>
          </a:xfrm>
          <a:prstGeom prst="rect">
            <a:avLst/>
          </a:prstGeom>
        </p:spPr>
      </p:pic>
      <p:pic>
        <p:nvPicPr>
          <p:cNvPr id="41" name="Graphique 40" descr="Lien avec un remplissage uni">
            <a:extLst>
              <a:ext uri="{FF2B5EF4-FFF2-40B4-BE49-F238E27FC236}">
                <a16:creationId xmlns:a16="http://schemas.microsoft.com/office/drawing/2014/main" id="{B984E385-9277-6AD9-DF0D-7CB8CE11AF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7383" y="4402823"/>
            <a:ext cx="651696" cy="651696"/>
          </a:xfrm>
          <a:prstGeom prst="rect">
            <a:avLst/>
          </a:prstGeom>
        </p:spPr>
      </p:pic>
      <p:pic>
        <p:nvPicPr>
          <p:cNvPr id="43" name="Graphique 42" descr="Document avec un remplissage uni">
            <a:extLst>
              <a:ext uri="{FF2B5EF4-FFF2-40B4-BE49-F238E27FC236}">
                <a16:creationId xmlns:a16="http://schemas.microsoft.com/office/drawing/2014/main" id="{9F1CAC69-4068-FE43-F792-011A82E48B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29986" y="4402823"/>
            <a:ext cx="651696" cy="651696"/>
          </a:xfrm>
          <a:prstGeom prst="rect">
            <a:avLst/>
          </a:prstGeom>
        </p:spPr>
      </p:pic>
      <p:pic>
        <p:nvPicPr>
          <p:cNvPr id="45" name="Graphique 44" descr="Règle avec un remplissage uni">
            <a:extLst>
              <a:ext uri="{FF2B5EF4-FFF2-40B4-BE49-F238E27FC236}">
                <a16:creationId xmlns:a16="http://schemas.microsoft.com/office/drawing/2014/main" id="{32925AB3-1948-4963-846B-F859866E17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078" y="4402823"/>
            <a:ext cx="651696" cy="651696"/>
          </a:xfrm>
          <a:prstGeom prst="rect">
            <a:avLst/>
          </a:prstGeom>
        </p:spPr>
      </p:pic>
      <p:sp>
        <p:nvSpPr>
          <p:cNvPr id="46" name="ZoneTexte 45">
            <a:extLst>
              <a:ext uri="{FF2B5EF4-FFF2-40B4-BE49-F238E27FC236}">
                <a16:creationId xmlns:a16="http://schemas.microsoft.com/office/drawing/2014/main" id="{DE5C149F-EA7D-4EA5-D122-E3A2ABB1A89D}"/>
              </a:ext>
            </a:extLst>
          </p:cNvPr>
          <p:cNvSpPr txBox="1"/>
          <p:nvPr/>
        </p:nvSpPr>
        <p:spPr>
          <a:xfrm>
            <a:off x="521139" y="5047906"/>
            <a:ext cx="1954768" cy="984885"/>
          </a:xfrm>
          <a:prstGeom prst="rect">
            <a:avLst/>
          </a:prstGeom>
          <a:noFill/>
        </p:spPr>
        <p:txBody>
          <a:bodyPr wrap="square">
            <a:spAutoFit/>
          </a:bodyPr>
          <a:lstStyle/>
          <a:p>
            <a:pPr algn="ctr"/>
            <a:r>
              <a:rPr lang="fr-FR" sz="1600" b="1">
                <a:solidFill>
                  <a:srgbClr val="4472C4"/>
                </a:solidFill>
                <a:latin typeface="Marianne" panose="02000000000000000000"/>
              </a:rPr>
              <a:t>API appariement </a:t>
            </a:r>
          </a:p>
          <a:p>
            <a:pPr marL="171450" indent="-171450" algn="just">
              <a:buFont typeface="Arial" panose="020B0604020202020204" pitchFamily="34" charset="0"/>
              <a:buChar char="•"/>
            </a:pPr>
            <a:r>
              <a:rPr lang="fr-FR" sz="1400" b="1">
                <a:latin typeface="Marianne" panose="02000000000000000000"/>
              </a:rPr>
              <a:t>Se connecter </a:t>
            </a:r>
            <a:r>
              <a:rPr lang="fr-FR" sz="1400">
                <a:latin typeface="Marianne" panose="02000000000000000000"/>
              </a:rPr>
              <a:t>au système Mon espace santé</a:t>
            </a:r>
            <a:r>
              <a:rPr lang="fr-FR" sz="1100">
                <a:latin typeface="Marianne" panose="02000000000000000000"/>
              </a:rPr>
              <a:t>. </a:t>
            </a:r>
          </a:p>
        </p:txBody>
      </p:sp>
      <p:sp>
        <p:nvSpPr>
          <p:cNvPr id="47" name="ZoneTexte 46">
            <a:extLst>
              <a:ext uri="{FF2B5EF4-FFF2-40B4-BE49-F238E27FC236}">
                <a16:creationId xmlns:a16="http://schemas.microsoft.com/office/drawing/2014/main" id="{BD0044C0-4BBC-278D-D559-FA150FD4475E}"/>
              </a:ext>
            </a:extLst>
          </p:cNvPr>
          <p:cNvSpPr txBox="1"/>
          <p:nvPr/>
        </p:nvSpPr>
        <p:spPr>
          <a:xfrm>
            <a:off x="2525107" y="5054519"/>
            <a:ext cx="3017737" cy="1200329"/>
          </a:xfrm>
          <a:prstGeom prst="rect">
            <a:avLst/>
          </a:prstGeom>
          <a:noFill/>
        </p:spPr>
        <p:txBody>
          <a:bodyPr wrap="square">
            <a:spAutoFit/>
          </a:bodyPr>
          <a:lstStyle/>
          <a:p>
            <a:pPr algn="ctr"/>
            <a:r>
              <a:rPr lang="fr-FR" sz="1600" b="1">
                <a:solidFill>
                  <a:srgbClr val="E71B84"/>
                </a:solidFill>
                <a:latin typeface="Marianne" panose="02000000000000000000"/>
              </a:rPr>
              <a:t>API Mesures</a:t>
            </a:r>
          </a:p>
          <a:p>
            <a:pPr marL="171450" indent="-171450" algn="just">
              <a:buFont typeface="Arial" panose="020B0604020202020204" pitchFamily="34" charset="0"/>
              <a:buChar char="•"/>
            </a:pPr>
            <a:r>
              <a:rPr lang="fr-FR" sz="1400" b="1">
                <a:latin typeface="Marianne" panose="02000000000000000000"/>
              </a:rPr>
              <a:t>Ajouter une mesure </a:t>
            </a:r>
            <a:r>
              <a:rPr lang="fr-FR" sz="1400">
                <a:latin typeface="Marianne" panose="02000000000000000000"/>
              </a:rPr>
              <a:t>sur le profil Mon espace santé d’un usager, </a:t>
            </a:r>
          </a:p>
          <a:p>
            <a:pPr marL="171450" indent="-171450" algn="just">
              <a:buFont typeface="Arial" panose="020B0604020202020204" pitchFamily="34" charset="0"/>
              <a:buChar char="•"/>
            </a:pPr>
            <a:r>
              <a:rPr lang="fr-FR" sz="1400">
                <a:latin typeface="Marianne" panose="02000000000000000000"/>
              </a:rPr>
              <a:t>Supprimer, la modifier, récupérer ou lire une mesure liée à un patient. </a:t>
            </a:r>
          </a:p>
        </p:txBody>
      </p:sp>
      <p:sp>
        <p:nvSpPr>
          <p:cNvPr id="49" name="ZoneTexte 48">
            <a:extLst>
              <a:ext uri="{FF2B5EF4-FFF2-40B4-BE49-F238E27FC236}">
                <a16:creationId xmlns:a16="http://schemas.microsoft.com/office/drawing/2014/main" id="{0577E093-EF78-605A-4916-AD3D44640D12}"/>
              </a:ext>
            </a:extLst>
          </p:cNvPr>
          <p:cNvSpPr txBox="1"/>
          <p:nvPr/>
        </p:nvSpPr>
        <p:spPr>
          <a:xfrm>
            <a:off x="5783828" y="5049825"/>
            <a:ext cx="3743993" cy="1415772"/>
          </a:xfrm>
          <a:prstGeom prst="rect">
            <a:avLst/>
          </a:prstGeom>
          <a:noFill/>
        </p:spPr>
        <p:txBody>
          <a:bodyPr wrap="square">
            <a:spAutoFit/>
          </a:bodyPr>
          <a:lstStyle/>
          <a:p>
            <a:pPr algn="ctr"/>
            <a:r>
              <a:rPr lang="fr-FR" sz="1600" b="1">
                <a:solidFill>
                  <a:srgbClr val="4472C4"/>
                </a:solidFill>
                <a:latin typeface="Marianne" panose="02000000000000000000"/>
              </a:rPr>
              <a:t>API Document</a:t>
            </a:r>
          </a:p>
          <a:p>
            <a:pPr marL="171450" indent="-171450" algn="just">
              <a:buFont typeface="Arial" panose="020B0604020202020204" pitchFamily="34" charset="0"/>
              <a:buChar char="•"/>
            </a:pPr>
            <a:r>
              <a:rPr lang="fr-FR" sz="1400" b="1">
                <a:latin typeface="Marianne" panose="02000000000000000000"/>
              </a:rPr>
              <a:t>Ajouter d'un document </a:t>
            </a:r>
            <a:r>
              <a:rPr lang="fr-FR" sz="1400">
                <a:latin typeface="Marianne" panose="02000000000000000000"/>
              </a:rPr>
              <a:t>sur la base de données d'un patient, </a:t>
            </a:r>
          </a:p>
          <a:p>
            <a:pPr marL="171450" indent="-171450" algn="just">
              <a:buFont typeface="Arial" panose="020B0604020202020204" pitchFamily="34" charset="0"/>
              <a:buChar char="•"/>
            </a:pPr>
            <a:r>
              <a:rPr lang="fr-FR" sz="1400" b="1">
                <a:latin typeface="Marianne" panose="02000000000000000000"/>
              </a:rPr>
              <a:t>Rechercher des documents</a:t>
            </a:r>
            <a:r>
              <a:rPr lang="fr-FR" sz="1400">
                <a:latin typeface="Marianne" panose="02000000000000000000"/>
              </a:rPr>
              <a:t> pour un patient donné</a:t>
            </a:r>
          </a:p>
          <a:p>
            <a:pPr marL="171450" indent="-171450" algn="just">
              <a:buFont typeface="Arial" panose="020B0604020202020204" pitchFamily="34" charset="0"/>
              <a:buChar char="•"/>
            </a:pPr>
            <a:r>
              <a:rPr lang="fr-FR" sz="1400" b="1">
                <a:latin typeface="Marianne" panose="02000000000000000000"/>
              </a:rPr>
              <a:t>Récupérer / lire un document </a:t>
            </a:r>
            <a:r>
              <a:rPr lang="fr-FR" sz="1400">
                <a:latin typeface="Marianne" panose="02000000000000000000"/>
              </a:rPr>
              <a:t>lié à un patient.</a:t>
            </a:r>
          </a:p>
        </p:txBody>
      </p:sp>
      <p:sp>
        <p:nvSpPr>
          <p:cNvPr id="51" name="ZoneTexte 50">
            <a:extLst>
              <a:ext uri="{FF2B5EF4-FFF2-40B4-BE49-F238E27FC236}">
                <a16:creationId xmlns:a16="http://schemas.microsoft.com/office/drawing/2014/main" id="{6406E2F4-2FFF-BF46-7D8B-25908C3181DE}"/>
              </a:ext>
            </a:extLst>
          </p:cNvPr>
          <p:cNvSpPr txBox="1"/>
          <p:nvPr/>
        </p:nvSpPr>
        <p:spPr>
          <a:xfrm>
            <a:off x="9666893" y="5047906"/>
            <a:ext cx="1967918" cy="1200329"/>
          </a:xfrm>
          <a:prstGeom prst="rect">
            <a:avLst/>
          </a:prstGeom>
          <a:noFill/>
        </p:spPr>
        <p:txBody>
          <a:bodyPr wrap="square">
            <a:spAutoFit/>
          </a:bodyPr>
          <a:lstStyle/>
          <a:p>
            <a:pPr algn="ctr"/>
            <a:r>
              <a:rPr lang="fr-FR" sz="1600" b="1">
                <a:solidFill>
                  <a:srgbClr val="E71B84"/>
                </a:solidFill>
                <a:latin typeface="Marianne" panose="02000000000000000000"/>
              </a:rPr>
              <a:t>API agenda</a:t>
            </a:r>
          </a:p>
          <a:p>
            <a:pPr marL="171450" indent="-171450" algn="just">
              <a:buFont typeface="Arial" panose="020B0604020202020204" pitchFamily="34" charset="0"/>
              <a:buChar char="•"/>
            </a:pPr>
            <a:r>
              <a:rPr lang="fr-FR" sz="1400" b="1">
                <a:latin typeface="Marianne" panose="02000000000000000000"/>
              </a:rPr>
              <a:t>Ajouter des rendez-vous </a:t>
            </a:r>
            <a:r>
              <a:rPr lang="fr-FR" sz="1400">
                <a:latin typeface="Marianne" panose="02000000000000000000"/>
              </a:rPr>
              <a:t>à l’agenda Mon espace santé d’un usager</a:t>
            </a:r>
          </a:p>
        </p:txBody>
      </p:sp>
    </p:spTree>
    <p:extLst>
      <p:ext uri="{BB962C8B-B14F-4D97-AF65-F5344CB8AC3E}">
        <p14:creationId xmlns:p14="http://schemas.microsoft.com/office/powerpoint/2010/main" val="287127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0517" y="500062"/>
            <a:ext cx="11331891" cy="827697"/>
          </a:xfrm>
        </p:spPr>
        <p:txBody>
          <a:bodyPr>
            <a:normAutofit/>
          </a:bodyPr>
          <a:lstStyle/>
          <a:p>
            <a:r>
              <a:rPr lang="fr-FR" sz="4000">
                <a:solidFill>
                  <a:prstClr val="black"/>
                </a:solidFill>
                <a:latin typeface="Marianne"/>
              </a:rPr>
              <a:t>Les</a:t>
            </a:r>
            <a:r>
              <a:rPr kumimoji="0" lang="fr-FR" sz="4000" b="1" i="0" u="none" strike="noStrike" kern="1200" cap="none" spc="0" normalizeH="0" baseline="0" noProof="0">
                <a:ln>
                  <a:noFill/>
                </a:ln>
                <a:solidFill>
                  <a:prstClr val="black"/>
                </a:solidFill>
                <a:effectLst/>
                <a:uLnTx/>
                <a:uFillTx/>
                <a:latin typeface="Marianne"/>
              </a:rPr>
              <a:t> nouveaux cas d’usages</a:t>
            </a:r>
            <a:r>
              <a:rPr lang="fr-FR" sz="4000">
                <a:solidFill>
                  <a:prstClr val="black"/>
                </a:solidFill>
                <a:latin typeface="Marianne"/>
              </a:rPr>
              <a:t> à imaginer ?</a:t>
            </a:r>
            <a:endParaRPr lang="fr-FR" sz="3600">
              <a:solidFill>
                <a:prstClr val="black"/>
              </a:solidFill>
              <a:latin typeface="Marianne"/>
            </a:endParaRPr>
          </a:p>
        </p:txBody>
      </p:sp>
      <p:sp>
        <p:nvSpPr>
          <p:cNvPr id="4" name="TextBox 8">
            <a:extLst>
              <a:ext uri="{FF2B5EF4-FFF2-40B4-BE49-F238E27FC236}">
                <a16:creationId xmlns:a16="http://schemas.microsoft.com/office/drawing/2014/main" id="{F2225ACD-1EE8-AD83-BF26-A22DF550DEBC}"/>
              </a:ext>
            </a:extLst>
          </p:cNvPr>
          <p:cNvSpPr txBox="1"/>
          <p:nvPr/>
        </p:nvSpPr>
        <p:spPr>
          <a:xfrm>
            <a:off x="333260" y="1439217"/>
            <a:ext cx="9544165" cy="1077218"/>
          </a:xfrm>
          <a:prstGeom prst="rect">
            <a:avLst/>
          </a:prstGeom>
          <a:noFill/>
        </p:spPr>
        <p:txBody>
          <a:bodyPr wrap="square" lIns="91440" tIns="45720" rIns="91440" bIns="45720" anchor="t">
            <a:spAutoFit/>
          </a:bodyPr>
          <a:lstStyle/>
          <a:p>
            <a:r>
              <a:rPr lang="fr-FR" sz="1600" b="1" i="0" dirty="0">
                <a:effectLst/>
                <a:latin typeface="Marianne" panose="02000000000000000000"/>
              </a:rPr>
              <a:t>Des </a:t>
            </a:r>
            <a:r>
              <a:rPr lang="fr-FR" sz="1600" b="1" dirty="0">
                <a:latin typeface="Marianne" panose="02000000000000000000"/>
              </a:rPr>
              <a:t>réflexions sont</a:t>
            </a:r>
            <a:r>
              <a:rPr lang="fr-FR" sz="1600" b="1" i="0" dirty="0">
                <a:effectLst/>
                <a:latin typeface="Marianne" panose="02000000000000000000"/>
              </a:rPr>
              <a:t> en cours pour ajouter de nouvelles API afin </a:t>
            </a:r>
            <a:r>
              <a:rPr lang="fr-FR" sz="1600" b="1" dirty="0">
                <a:latin typeface="Marianne" panose="02000000000000000000"/>
              </a:rPr>
              <a:t>d'envisager d'avantage de cas d’usages pour le catalogue de services Mon espace santé.</a:t>
            </a:r>
          </a:p>
          <a:p>
            <a:pPr algn="l"/>
            <a:endParaRPr lang="fr-FR" sz="1600" b="1" i="1" dirty="0">
              <a:effectLst/>
              <a:latin typeface="Marianne" panose="02000000000000000000"/>
            </a:endParaRPr>
          </a:p>
          <a:p>
            <a:pPr algn="l"/>
            <a:r>
              <a:rPr lang="fr-FR" sz="1600" b="1" i="1" dirty="0">
                <a:effectLst/>
                <a:latin typeface="Marianne" panose="02000000000000000000"/>
              </a:rPr>
              <a:t>Exemples d’</a:t>
            </a:r>
            <a:r>
              <a:rPr lang="fr-FR" sz="1600" b="1" i="1" dirty="0">
                <a:latin typeface="Marianne" panose="02000000000000000000"/>
              </a:rPr>
              <a:t>API en réflexion : </a:t>
            </a:r>
            <a:r>
              <a:rPr lang="fr-FR" sz="1600" b="1" i="1" dirty="0">
                <a:effectLst/>
                <a:latin typeface="Marianne" panose="02000000000000000000"/>
              </a:rPr>
              <a:t> </a:t>
            </a:r>
            <a:endParaRPr lang="fr-FR" sz="1600" b="1" i="1" dirty="0">
              <a:latin typeface="Marianne" panose="02000000000000000000"/>
            </a:endParaRPr>
          </a:p>
        </p:txBody>
      </p:sp>
      <p:sp>
        <p:nvSpPr>
          <p:cNvPr id="9" name="ZoneTexte 8">
            <a:extLst>
              <a:ext uri="{FF2B5EF4-FFF2-40B4-BE49-F238E27FC236}">
                <a16:creationId xmlns:a16="http://schemas.microsoft.com/office/drawing/2014/main" id="{9A4ED9AC-3D90-DECF-198B-4AFAD8B09867}"/>
              </a:ext>
            </a:extLst>
          </p:cNvPr>
          <p:cNvSpPr txBox="1"/>
          <p:nvPr/>
        </p:nvSpPr>
        <p:spPr>
          <a:xfrm>
            <a:off x="6804843" y="5634364"/>
            <a:ext cx="3600000" cy="369332"/>
          </a:xfrm>
          <a:prstGeom prst="rect">
            <a:avLst/>
          </a:prstGeom>
          <a:solidFill>
            <a:srgbClr val="E71B84"/>
          </a:solidFill>
        </p:spPr>
        <p:txBody>
          <a:bodyPr wrap="square" lIns="91440" tIns="45720" rIns="91440" bIns="45720" anchor="t">
            <a:spAutoFit/>
          </a:bodyPr>
          <a:lstStyle/>
          <a:p>
            <a:pPr algn="ctr"/>
            <a:r>
              <a:rPr lang="fr-FR" b="1">
                <a:solidFill>
                  <a:schemeClr val="bg1"/>
                </a:solidFill>
                <a:latin typeface="Marianne" panose="02000000000000000000"/>
              </a:rPr>
              <a:t>Accès aux mesures pour les PS </a:t>
            </a:r>
          </a:p>
        </p:txBody>
      </p:sp>
      <p:pic>
        <p:nvPicPr>
          <p:cNvPr id="11" name="Graphique 10" descr="Homme médecin avec un remplissage uni">
            <a:extLst>
              <a:ext uri="{FF2B5EF4-FFF2-40B4-BE49-F238E27FC236}">
                <a16:creationId xmlns:a16="http://schemas.microsoft.com/office/drawing/2014/main" id="{7514E0C7-9656-8AB5-1AF8-505ECA62C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0146" y="4729599"/>
            <a:ext cx="914400" cy="914400"/>
          </a:xfrm>
          <a:prstGeom prst="rect">
            <a:avLst/>
          </a:prstGeom>
        </p:spPr>
      </p:pic>
      <p:pic>
        <p:nvPicPr>
          <p:cNvPr id="13" name="Graphique 12" descr="Seringue avec un remplissage uni">
            <a:extLst>
              <a:ext uri="{FF2B5EF4-FFF2-40B4-BE49-F238E27FC236}">
                <a16:creationId xmlns:a16="http://schemas.microsoft.com/office/drawing/2014/main" id="{63689582-C035-F1CA-1032-BC09C3811D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0499" y="2504130"/>
            <a:ext cx="914400" cy="914400"/>
          </a:xfrm>
          <a:prstGeom prst="rect">
            <a:avLst/>
          </a:prstGeom>
        </p:spPr>
      </p:pic>
      <p:pic>
        <p:nvPicPr>
          <p:cNvPr id="15" name="Graphique 14" descr="Règle avec un remplissage uni">
            <a:extLst>
              <a:ext uri="{FF2B5EF4-FFF2-40B4-BE49-F238E27FC236}">
                <a16:creationId xmlns:a16="http://schemas.microsoft.com/office/drawing/2014/main" id="{5121F2E4-7458-1C54-AB82-CA2430AA4A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10540" y="4729599"/>
            <a:ext cx="914400" cy="914400"/>
          </a:xfrm>
          <a:prstGeom prst="rect">
            <a:avLst/>
          </a:prstGeom>
        </p:spPr>
      </p:pic>
      <p:pic>
        <p:nvPicPr>
          <p:cNvPr id="17" name="Graphique 16" descr="Histoire avec un remplissage uni">
            <a:extLst>
              <a:ext uri="{FF2B5EF4-FFF2-40B4-BE49-F238E27FC236}">
                <a16:creationId xmlns:a16="http://schemas.microsoft.com/office/drawing/2014/main" id="{3AD982BC-1D02-D7AE-99B3-AB7762BBC2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68157" y="4729599"/>
            <a:ext cx="914400" cy="914400"/>
          </a:xfrm>
          <a:prstGeom prst="rect">
            <a:avLst/>
          </a:prstGeom>
        </p:spPr>
      </p:pic>
      <p:pic>
        <p:nvPicPr>
          <p:cNvPr id="19" name="Graphique 18" descr="Réseaux sociaux avec un remplissage uni">
            <a:extLst>
              <a:ext uri="{FF2B5EF4-FFF2-40B4-BE49-F238E27FC236}">
                <a16:creationId xmlns:a16="http://schemas.microsoft.com/office/drawing/2014/main" id="{1884CA0A-E1F7-F89C-9A55-CDE28FB188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68157" y="2523586"/>
            <a:ext cx="914400" cy="914400"/>
          </a:xfrm>
          <a:prstGeom prst="rect">
            <a:avLst/>
          </a:prstGeom>
        </p:spPr>
      </p:pic>
      <p:sp>
        <p:nvSpPr>
          <p:cNvPr id="23" name="ZoneTexte 22">
            <a:extLst>
              <a:ext uri="{FF2B5EF4-FFF2-40B4-BE49-F238E27FC236}">
                <a16:creationId xmlns:a16="http://schemas.microsoft.com/office/drawing/2014/main" id="{083ACAB2-3DA1-0238-0306-ED4384AA7F84}"/>
              </a:ext>
            </a:extLst>
          </p:cNvPr>
          <p:cNvSpPr txBox="1"/>
          <p:nvPr/>
        </p:nvSpPr>
        <p:spPr>
          <a:xfrm>
            <a:off x="1625357" y="3341501"/>
            <a:ext cx="3600000" cy="369332"/>
          </a:xfrm>
          <a:prstGeom prst="rect">
            <a:avLst/>
          </a:prstGeom>
          <a:solidFill>
            <a:srgbClr val="E71B84"/>
          </a:solidFill>
        </p:spPr>
        <p:txBody>
          <a:bodyPr wrap="square" lIns="91440" tIns="45720" rIns="91440" bIns="45720" anchor="t">
            <a:spAutoFit/>
          </a:bodyPr>
          <a:lstStyle/>
          <a:p>
            <a:pPr algn="ctr"/>
            <a:r>
              <a:rPr lang="fr-FR" b="1" dirty="0">
                <a:solidFill>
                  <a:schemeClr val="bg1"/>
                </a:solidFill>
                <a:latin typeface="Marianne" panose="02000000000000000000"/>
              </a:rPr>
              <a:t>Cercle de soin </a:t>
            </a:r>
          </a:p>
        </p:txBody>
      </p:sp>
      <p:sp>
        <p:nvSpPr>
          <p:cNvPr id="25" name="ZoneTexte 24">
            <a:extLst>
              <a:ext uri="{FF2B5EF4-FFF2-40B4-BE49-F238E27FC236}">
                <a16:creationId xmlns:a16="http://schemas.microsoft.com/office/drawing/2014/main" id="{83B7FFED-5FB8-2C31-A0BC-79741DA48566}"/>
              </a:ext>
            </a:extLst>
          </p:cNvPr>
          <p:cNvSpPr txBox="1"/>
          <p:nvPr/>
        </p:nvSpPr>
        <p:spPr>
          <a:xfrm>
            <a:off x="6804843" y="3341501"/>
            <a:ext cx="3600000" cy="369332"/>
          </a:xfrm>
          <a:prstGeom prst="rect">
            <a:avLst/>
          </a:prstGeom>
          <a:solidFill>
            <a:srgbClr val="4472C4"/>
          </a:solidFill>
        </p:spPr>
        <p:txBody>
          <a:bodyPr wrap="square" lIns="91440" tIns="45720" rIns="91440" bIns="45720" anchor="t">
            <a:spAutoFit/>
          </a:bodyPr>
          <a:lstStyle/>
          <a:p>
            <a:pPr algn="ctr"/>
            <a:r>
              <a:rPr lang="fr-FR" b="1">
                <a:solidFill>
                  <a:schemeClr val="bg1"/>
                </a:solidFill>
                <a:latin typeface="Marianne" panose="02000000000000000000"/>
              </a:rPr>
              <a:t>Vaccination </a:t>
            </a:r>
          </a:p>
        </p:txBody>
      </p:sp>
      <p:sp>
        <p:nvSpPr>
          <p:cNvPr id="27" name="ZoneTexte 26">
            <a:extLst>
              <a:ext uri="{FF2B5EF4-FFF2-40B4-BE49-F238E27FC236}">
                <a16:creationId xmlns:a16="http://schemas.microsoft.com/office/drawing/2014/main" id="{829741FE-CEAF-F6E9-72A8-840E02FD4B1E}"/>
              </a:ext>
            </a:extLst>
          </p:cNvPr>
          <p:cNvSpPr txBox="1"/>
          <p:nvPr/>
        </p:nvSpPr>
        <p:spPr>
          <a:xfrm>
            <a:off x="1625357" y="5634364"/>
            <a:ext cx="3600000" cy="646331"/>
          </a:xfrm>
          <a:prstGeom prst="rect">
            <a:avLst/>
          </a:prstGeom>
          <a:solidFill>
            <a:srgbClr val="4472C4"/>
          </a:solidFill>
        </p:spPr>
        <p:txBody>
          <a:bodyPr wrap="square" lIns="91440" tIns="45720" rIns="91440" bIns="45720" anchor="t">
            <a:spAutoFit/>
          </a:bodyPr>
          <a:lstStyle/>
          <a:p>
            <a:pPr algn="ctr"/>
            <a:r>
              <a:rPr lang="fr-FR" b="1">
                <a:solidFill>
                  <a:schemeClr val="bg1"/>
                </a:solidFill>
                <a:latin typeface="Marianne" panose="02000000000000000000"/>
              </a:rPr>
              <a:t>Antécédents / traitement / allergies ?</a:t>
            </a:r>
            <a:endParaRPr lang="fr-FR">
              <a:solidFill>
                <a:schemeClr val="bg1"/>
              </a:solidFill>
            </a:endParaRPr>
          </a:p>
        </p:txBody>
      </p:sp>
      <p:sp>
        <p:nvSpPr>
          <p:cNvPr id="28" name="ZoneTexte 27">
            <a:extLst>
              <a:ext uri="{FF2B5EF4-FFF2-40B4-BE49-F238E27FC236}">
                <a16:creationId xmlns:a16="http://schemas.microsoft.com/office/drawing/2014/main" id="{47337236-E247-D80A-3736-3E3CF36913FF}"/>
              </a:ext>
            </a:extLst>
          </p:cNvPr>
          <p:cNvSpPr txBox="1"/>
          <p:nvPr/>
        </p:nvSpPr>
        <p:spPr>
          <a:xfrm>
            <a:off x="1625357" y="3710833"/>
            <a:ext cx="3600000" cy="738664"/>
          </a:xfrm>
          <a:prstGeom prst="rect">
            <a:avLst/>
          </a:prstGeom>
          <a:noFill/>
        </p:spPr>
        <p:txBody>
          <a:bodyPr wrap="square">
            <a:spAutoFit/>
          </a:bodyPr>
          <a:lstStyle/>
          <a:p>
            <a:pPr algn="just"/>
            <a:r>
              <a:rPr lang="fr-FR" sz="1400">
                <a:latin typeface="Marianne" panose="02000000000000000000"/>
              </a:rPr>
              <a:t>Permettrait et d’accéder aux informations médicales des patients au sein d’un cercle de soin défini</a:t>
            </a:r>
          </a:p>
        </p:txBody>
      </p:sp>
      <p:sp>
        <p:nvSpPr>
          <p:cNvPr id="29" name="ZoneTexte 28">
            <a:extLst>
              <a:ext uri="{FF2B5EF4-FFF2-40B4-BE49-F238E27FC236}">
                <a16:creationId xmlns:a16="http://schemas.microsoft.com/office/drawing/2014/main" id="{FE591518-2DCD-2480-1690-388439252DE0}"/>
              </a:ext>
            </a:extLst>
          </p:cNvPr>
          <p:cNvSpPr txBox="1"/>
          <p:nvPr/>
        </p:nvSpPr>
        <p:spPr>
          <a:xfrm>
            <a:off x="6804843" y="3710833"/>
            <a:ext cx="3600000" cy="523220"/>
          </a:xfrm>
          <a:prstGeom prst="rect">
            <a:avLst/>
          </a:prstGeom>
          <a:noFill/>
        </p:spPr>
        <p:txBody>
          <a:bodyPr wrap="square">
            <a:spAutoFit/>
          </a:bodyPr>
          <a:lstStyle/>
          <a:p>
            <a:pPr algn="just"/>
            <a:r>
              <a:rPr lang="fr-FR" sz="1400">
                <a:latin typeface="Marianne" panose="02000000000000000000"/>
              </a:rPr>
              <a:t>Permettrait de suivre les vaccins administrés et de recommander les rappels</a:t>
            </a:r>
          </a:p>
        </p:txBody>
      </p:sp>
      <p:sp>
        <p:nvSpPr>
          <p:cNvPr id="33" name="ZoneTexte 32">
            <a:extLst>
              <a:ext uri="{FF2B5EF4-FFF2-40B4-BE49-F238E27FC236}">
                <a16:creationId xmlns:a16="http://schemas.microsoft.com/office/drawing/2014/main" id="{25AC94B2-271B-C429-ACD1-717D55E02943}"/>
              </a:ext>
            </a:extLst>
          </p:cNvPr>
          <p:cNvSpPr txBox="1"/>
          <p:nvPr/>
        </p:nvSpPr>
        <p:spPr>
          <a:xfrm>
            <a:off x="1625357" y="6290709"/>
            <a:ext cx="3600000" cy="523220"/>
          </a:xfrm>
          <a:prstGeom prst="rect">
            <a:avLst/>
          </a:prstGeom>
          <a:noFill/>
        </p:spPr>
        <p:txBody>
          <a:bodyPr wrap="square" lIns="91440" tIns="45720" rIns="91440" bIns="45720" anchor="t">
            <a:spAutoFit/>
          </a:bodyPr>
          <a:lstStyle/>
          <a:p>
            <a:pPr algn="just"/>
            <a:r>
              <a:rPr lang="fr-FR" sz="1400">
                <a:latin typeface="Marianne" panose="02000000000000000000"/>
              </a:rPr>
              <a:t>Permettrait d’accéder à ces éléments du profil médical</a:t>
            </a:r>
          </a:p>
        </p:txBody>
      </p:sp>
      <p:sp>
        <p:nvSpPr>
          <p:cNvPr id="38" name="ZoneTexte 37">
            <a:extLst>
              <a:ext uri="{FF2B5EF4-FFF2-40B4-BE49-F238E27FC236}">
                <a16:creationId xmlns:a16="http://schemas.microsoft.com/office/drawing/2014/main" id="{49BDB61C-9233-F204-D732-7102D928B672}"/>
              </a:ext>
            </a:extLst>
          </p:cNvPr>
          <p:cNvSpPr txBox="1"/>
          <p:nvPr/>
        </p:nvSpPr>
        <p:spPr>
          <a:xfrm>
            <a:off x="6804843" y="5993826"/>
            <a:ext cx="3600000" cy="954107"/>
          </a:xfrm>
          <a:prstGeom prst="rect">
            <a:avLst/>
          </a:prstGeom>
          <a:noFill/>
        </p:spPr>
        <p:txBody>
          <a:bodyPr wrap="square">
            <a:spAutoFit/>
          </a:bodyPr>
          <a:lstStyle/>
          <a:p>
            <a:pPr algn="just"/>
            <a:r>
              <a:rPr lang="fr-FR" sz="1400">
                <a:latin typeface="Marianne" panose="02000000000000000000"/>
              </a:rPr>
              <a:t>Permettrait aux professionnels de santé d’accéder et d’éditer les mesures et indicateurs de santé des patients </a:t>
            </a:r>
          </a:p>
        </p:txBody>
      </p:sp>
    </p:spTree>
    <p:extLst>
      <p:ext uri="{BB962C8B-B14F-4D97-AF65-F5344CB8AC3E}">
        <p14:creationId xmlns:p14="http://schemas.microsoft.com/office/powerpoint/2010/main" val="78604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a:solidFill>
                  <a:prstClr val="black"/>
                </a:solidFill>
              </a:rPr>
              <a:t>Atelier : Et pour vous, quels cas d’usages ?</a:t>
            </a:r>
            <a:endParaRPr lang="fr-FR" sz="3600"/>
          </a:p>
        </p:txBody>
      </p:sp>
      <p:sp>
        <p:nvSpPr>
          <p:cNvPr id="3" name="Rectangle 2">
            <a:extLst>
              <a:ext uri="{FF2B5EF4-FFF2-40B4-BE49-F238E27FC236}">
                <a16:creationId xmlns:a16="http://schemas.microsoft.com/office/drawing/2014/main" id="{863247FF-1BB6-BD07-7C64-C5793DA7BDC7}"/>
              </a:ext>
            </a:extLst>
          </p:cNvPr>
          <p:cNvSpPr/>
          <p:nvPr/>
        </p:nvSpPr>
        <p:spPr>
          <a:xfrm>
            <a:off x="312368" y="2724149"/>
            <a:ext cx="3240457" cy="23241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Marianne" panose="02000000000000000000"/>
              </a:rPr>
              <a:t>Parmi les cas d’usages actuels du catalogue de service, lesquels pourraient être exploités par votre solution ?</a:t>
            </a:r>
          </a:p>
        </p:txBody>
      </p:sp>
      <p:sp>
        <p:nvSpPr>
          <p:cNvPr id="4" name="Rectangle 3">
            <a:extLst>
              <a:ext uri="{FF2B5EF4-FFF2-40B4-BE49-F238E27FC236}">
                <a16:creationId xmlns:a16="http://schemas.microsoft.com/office/drawing/2014/main" id="{8C8E3627-1762-667A-8F64-4B03363AFA01}"/>
              </a:ext>
            </a:extLst>
          </p:cNvPr>
          <p:cNvSpPr/>
          <p:nvPr/>
        </p:nvSpPr>
        <p:spPr>
          <a:xfrm>
            <a:off x="4437671" y="2724149"/>
            <a:ext cx="3240457" cy="2324101"/>
          </a:xfrm>
          <a:prstGeom prst="rect">
            <a:avLst/>
          </a:prstGeom>
          <a:solidFill>
            <a:srgbClr val="E71B8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b="1">
                <a:latin typeface="Marianne" panose="02000000000000000000"/>
              </a:rPr>
              <a:t>Identifiez-vous des besoins qui ne sont pas couverts par le catalogue aujourd'hui ?</a:t>
            </a:r>
          </a:p>
        </p:txBody>
      </p:sp>
      <p:sp>
        <p:nvSpPr>
          <p:cNvPr id="11" name="Rectangle 10">
            <a:extLst>
              <a:ext uri="{FF2B5EF4-FFF2-40B4-BE49-F238E27FC236}">
                <a16:creationId xmlns:a16="http://schemas.microsoft.com/office/drawing/2014/main" id="{9CD915BC-62C4-7382-1DDD-23360D31F0E1}"/>
              </a:ext>
            </a:extLst>
          </p:cNvPr>
          <p:cNvSpPr/>
          <p:nvPr/>
        </p:nvSpPr>
        <p:spPr>
          <a:xfrm>
            <a:off x="8562975" y="2724148"/>
            <a:ext cx="3240457" cy="23241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Marianne" panose="02000000000000000000"/>
              </a:rPr>
              <a:t>Avez-vous d’autres suggestions ?</a:t>
            </a:r>
          </a:p>
        </p:txBody>
      </p:sp>
      <p:pic>
        <p:nvPicPr>
          <p:cNvPr id="13" name="Graphique 12" descr="Badge 3 avec un remplissage uni">
            <a:extLst>
              <a:ext uri="{FF2B5EF4-FFF2-40B4-BE49-F238E27FC236}">
                <a16:creationId xmlns:a16="http://schemas.microsoft.com/office/drawing/2014/main" id="{B8BB721D-8B31-BE10-A84F-CC7A341628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2204" y="1809748"/>
            <a:ext cx="914400" cy="914400"/>
          </a:xfrm>
          <a:prstGeom prst="rect">
            <a:avLst/>
          </a:prstGeom>
        </p:spPr>
      </p:pic>
      <p:pic>
        <p:nvPicPr>
          <p:cNvPr id="15" name="Graphique 14" descr="Badge avec un remplissage uni">
            <a:extLst>
              <a:ext uri="{FF2B5EF4-FFF2-40B4-BE49-F238E27FC236}">
                <a16:creationId xmlns:a16="http://schemas.microsoft.com/office/drawing/2014/main" id="{5C5AF6B2-D8AB-AF8E-3881-8974254B8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1809748"/>
            <a:ext cx="914400" cy="914400"/>
          </a:xfrm>
          <a:prstGeom prst="rect">
            <a:avLst/>
          </a:prstGeom>
        </p:spPr>
      </p:pic>
      <p:pic>
        <p:nvPicPr>
          <p:cNvPr id="17" name="Graphique 16" descr="Badge 1 avec un remplissage uni">
            <a:extLst>
              <a:ext uri="{FF2B5EF4-FFF2-40B4-BE49-F238E27FC236}">
                <a16:creationId xmlns:a16="http://schemas.microsoft.com/office/drawing/2014/main" id="{D309F586-F63B-544D-93A2-B018F0E03F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75396" y="1809748"/>
            <a:ext cx="914400" cy="914400"/>
          </a:xfrm>
          <a:prstGeom prst="rect">
            <a:avLst/>
          </a:prstGeom>
        </p:spPr>
      </p:pic>
      <p:sp>
        <p:nvSpPr>
          <p:cNvPr id="18" name="ZoneTexte 17">
            <a:extLst>
              <a:ext uri="{FF2B5EF4-FFF2-40B4-BE49-F238E27FC236}">
                <a16:creationId xmlns:a16="http://schemas.microsoft.com/office/drawing/2014/main" id="{FB4ABEC1-5528-BFB3-A9AF-FD577C8B7B6F}"/>
              </a:ext>
            </a:extLst>
          </p:cNvPr>
          <p:cNvSpPr txBox="1"/>
          <p:nvPr/>
        </p:nvSpPr>
        <p:spPr>
          <a:xfrm>
            <a:off x="4495800" y="5762625"/>
            <a:ext cx="3790950" cy="400110"/>
          </a:xfrm>
          <a:prstGeom prst="rect">
            <a:avLst/>
          </a:prstGeom>
          <a:noFill/>
        </p:spPr>
        <p:txBody>
          <a:bodyPr wrap="square" rtlCol="0">
            <a:spAutoFit/>
          </a:bodyPr>
          <a:lstStyle/>
          <a:p>
            <a:pPr algn="ctr"/>
            <a:r>
              <a:rPr lang="fr-FR" sz="2000" b="1" dirty="0">
                <a:solidFill>
                  <a:srgbClr val="4472C4"/>
                </a:solidFill>
                <a:latin typeface="Marianne" panose="02000000000000000000"/>
              </a:rPr>
              <a:t>À vos post-</a:t>
            </a:r>
            <a:r>
              <a:rPr lang="fr-FR" sz="2000" b="1" dirty="0" err="1">
                <a:solidFill>
                  <a:srgbClr val="4472C4"/>
                </a:solidFill>
                <a:latin typeface="Marianne" panose="02000000000000000000"/>
              </a:rPr>
              <a:t>its</a:t>
            </a:r>
            <a:r>
              <a:rPr lang="fr-FR" sz="2000" b="1" dirty="0">
                <a:solidFill>
                  <a:srgbClr val="4472C4"/>
                </a:solidFill>
                <a:latin typeface="Marianne" panose="02000000000000000000"/>
              </a:rPr>
              <a:t> !</a:t>
            </a:r>
          </a:p>
        </p:txBody>
      </p:sp>
      <p:pic>
        <p:nvPicPr>
          <p:cNvPr id="20" name="Graphique 19" descr="Notes Post-it avec un remplissage uni">
            <a:extLst>
              <a:ext uri="{FF2B5EF4-FFF2-40B4-BE49-F238E27FC236}">
                <a16:creationId xmlns:a16="http://schemas.microsoft.com/office/drawing/2014/main" id="{7BF3AA51-2B63-BDCD-0E82-583E68EBD6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2475" y="5443538"/>
            <a:ext cx="914400" cy="914400"/>
          </a:xfrm>
          <a:prstGeom prst="rect">
            <a:avLst/>
          </a:prstGeom>
        </p:spPr>
      </p:pic>
    </p:spTree>
    <p:extLst>
      <p:ext uri="{BB962C8B-B14F-4D97-AF65-F5344CB8AC3E}">
        <p14:creationId xmlns:p14="http://schemas.microsoft.com/office/powerpoint/2010/main" val="86920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prstClr val="black"/>
                </a:solidFill>
              </a:rPr>
              <a:t>Questions / remarques des participants </a:t>
            </a:r>
            <a:r>
              <a:rPr lang="fr-FR" sz="4000">
                <a:solidFill>
                  <a:prstClr val="black"/>
                </a:solidFill>
              </a:rPr>
              <a:t>à l’atelier</a:t>
            </a:r>
            <a:endParaRPr lang="fr-FR" sz="3600" dirty="0"/>
          </a:p>
        </p:txBody>
      </p:sp>
      <p:sp>
        <p:nvSpPr>
          <p:cNvPr id="6" name="ZoneTexte 5">
            <a:extLst>
              <a:ext uri="{FF2B5EF4-FFF2-40B4-BE49-F238E27FC236}">
                <a16:creationId xmlns:a16="http://schemas.microsoft.com/office/drawing/2014/main" id="{CC240976-55A3-2ED2-6589-917124BFB567}"/>
              </a:ext>
            </a:extLst>
          </p:cNvPr>
          <p:cNvSpPr txBox="1"/>
          <p:nvPr/>
        </p:nvSpPr>
        <p:spPr>
          <a:xfrm>
            <a:off x="658762" y="1447549"/>
            <a:ext cx="10343536" cy="5135508"/>
          </a:xfrm>
          <a:prstGeom prst="rect">
            <a:avLst/>
          </a:prstGeom>
          <a:noFill/>
        </p:spPr>
        <p:txBody>
          <a:bodyPr wrap="square">
            <a:spAutoFit/>
          </a:bodyPr>
          <a:lstStyle/>
          <a:p>
            <a:pPr>
              <a:lnSpc>
                <a:spcPct val="115000"/>
              </a:lnSpc>
              <a:spcAft>
                <a:spcPts val="600"/>
              </a:spcAft>
            </a:pPr>
            <a:r>
              <a:rPr lang="fr-FR" sz="1200" b="1" kern="100" dirty="0">
                <a:effectLst/>
                <a:latin typeface="Aptos" panose="020B0004020202020204" pitchFamily="34" charset="0"/>
                <a:ea typeface="Aptos" panose="020B0004020202020204" pitchFamily="34" charset="0"/>
                <a:cs typeface="Times New Roman" panose="02020603050405020304" pitchFamily="18" charset="0"/>
              </a:rPr>
              <a:t>Questions / remarques des participants :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fr-FR" sz="1200" b="1" kern="100" dirty="0">
                <a:effectLst/>
                <a:latin typeface="Aptos" panose="020B0004020202020204" pitchFamily="34" charset="0"/>
                <a:ea typeface="Aptos" panose="020B0004020202020204" pitchFamily="34" charset="0"/>
                <a:cs typeface="Times New Roman" panose="02020603050405020304" pitchFamily="18" charset="0"/>
              </a:rPr>
              <a:t>Questions / remarques catalogue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Est-ce que l’on peut exploiter les ordonnances avec l’échange de données ? (Poppins)</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Combien de solutions de téléconsultation sont référencées ? (Direction des entreprises de Bercy)</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Les acteurs du médicosocial ont besoin du développement de la notion de cercle de soin (attention ce n’est pas une notion juridique) (ANS coté médicosocial)</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Le cas d’usage allergies antécédents est intéressant – il faudrait cependant de la donnée structurée (VIDAL)</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Le catalogue intègre-t-il Bilan prévention et Santé lien ? Est-ce que c’est à eux de faire la démarche ?</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Serait-il possible de prévoir une </a:t>
            </a:r>
            <a:r>
              <a:rPr lang="fr-FR" sz="1200" kern="100" dirty="0" err="1">
                <a:effectLst/>
                <a:latin typeface="Aptos" panose="020B0004020202020204" pitchFamily="34" charset="0"/>
                <a:ea typeface="Aptos" panose="020B0004020202020204" pitchFamily="34" charset="0"/>
                <a:cs typeface="Times New Roman" panose="02020603050405020304" pitchFamily="18" charset="0"/>
              </a:rPr>
              <a:t>Iframe</a:t>
            </a:r>
            <a:r>
              <a:rPr lang="fr-FR" sz="1200" kern="100" dirty="0">
                <a:effectLst/>
                <a:latin typeface="Aptos" panose="020B0004020202020204" pitchFamily="34" charset="0"/>
                <a:ea typeface="Aptos" panose="020B0004020202020204" pitchFamily="34" charset="0"/>
                <a:cs typeface="Times New Roman" panose="02020603050405020304" pitchFamily="18" charset="0"/>
              </a:rPr>
              <a:t> d’une appli directement dans MES ?</a:t>
            </a:r>
          </a:p>
          <a:p>
            <a:pPr>
              <a:lnSpc>
                <a:spcPct val="115000"/>
              </a:lnSpc>
              <a:spcAft>
                <a:spcPts val="600"/>
              </a:spcAft>
            </a:pPr>
            <a:r>
              <a:rPr lang="fr-FR" sz="1200" b="1" kern="100" dirty="0">
                <a:effectLst/>
                <a:latin typeface="Aptos" panose="020B0004020202020204" pitchFamily="34" charset="0"/>
                <a:ea typeface="Aptos" panose="020B0004020202020204" pitchFamily="34" charset="0"/>
                <a:cs typeface="Times New Roman" panose="02020603050405020304" pitchFamily="18" charset="0"/>
              </a:rPr>
              <a:t>Questions / remarques autres sujets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Quid de la gestion du consentement pour l’utilisation secondaire des données ?</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L’objectif des données collectées est-il de développer la prévention personnalisée ? </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Est-il possible de consulter les directives anticipées dans MES ?</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Quid de l’accès aux aidants ?</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Quelle est la proportion de documents alimentés dans MES par les usagers et par les PS ?</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Y aura-t-il la possibilité pour les médecins partant à la retraite de déverser toutes leurs données sur MES ? (Biologiste)</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La notion de cercle de soin est très intéressante pour la médecine de ville (Biologiste)</a:t>
            </a:r>
          </a:p>
          <a:p>
            <a:pPr marL="342900" lvl="0" indent="-342900">
              <a:lnSpc>
                <a:spcPct val="115000"/>
              </a:lnSpc>
              <a:spcAft>
                <a:spcPts val="600"/>
              </a:spcAft>
              <a:buFont typeface="Aptos" panose="020B0004020202020204" pitchFamily="34" charset="0"/>
              <a:buChar char="-"/>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Qu’en est-il de l’interfaçage de MES avec les essais cliniques ?</a:t>
            </a:r>
          </a:p>
        </p:txBody>
      </p:sp>
    </p:spTree>
    <p:extLst>
      <p:ext uri="{BB962C8B-B14F-4D97-AF65-F5344CB8AC3E}">
        <p14:creationId xmlns:p14="http://schemas.microsoft.com/office/powerpoint/2010/main" val="423336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1634D-0039-FB61-5BC5-11CB31DDDB74}"/>
              </a:ext>
            </a:extLst>
          </p:cNvPr>
          <p:cNvSpPr>
            <a:spLocks noGrp="1"/>
          </p:cNvSpPr>
          <p:nvPr>
            <p:ph type="ctrTitle"/>
          </p:nvPr>
        </p:nvSpPr>
        <p:spPr>
          <a:xfrm>
            <a:off x="722333" y="1897694"/>
            <a:ext cx="9812055" cy="2961121"/>
          </a:xfrm>
        </p:spPr>
        <p:txBody>
          <a:bodyPr>
            <a:normAutofit fontScale="90000"/>
          </a:bodyPr>
          <a:lstStyle/>
          <a:p>
            <a:pPr marL="122555"/>
            <a:r>
              <a:rPr lang="fr-FR" sz="6600"/>
              <a:t>Partage de données et Mon espace santé : </a:t>
            </a:r>
            <a:br>
              <a:rPr lang="fr-FR" sz="6600"/>
            </a:br>
            <a:r>
              <a:rPr lang="fr-FR" sz="6600"/>
              <a:t>quelles solutions et quelles attentes ?</a:t>
            </a:r>
            <a:endParaRPr lang="fr-FR"/>
          </a:p>
        </p:txBody>
      </p:sp>
      <p:sp>
        <p:nvSpPr>
          <p:cNvPr id="6" name="TextBox 4">
            <a:extLst>
              <a:ext uri="{FF2B5EF4-FFF2-40B4-BE49-F238E27FC236}">
                <a16:creationId xmlns:a16="http://schemas.microsoft.com/office/drawing/2014/main" id="{72D10EC0-A935-684A-DE3E-17F064A00A9C}"/>
              </a:ext>
            </a:extLst>
          </p:cNvPr>
          <p:cNvSpPr txBox="1"/>
          <p:nvPr/>
        </p:nvSpPr>
        <p:spPr>
          <a:xfrm>
            <a:off x="722333" y="4929242"/>
            <a:ext cx="6096000"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Marianne" panose="02000000000000000000"/>
                <a:ea typeface="Calibri" panose="020F0502020204030204" pitchFamily="34" charset="0"/>
                <a:cs typeface="+mn-cs"/>
              </a:rPr>
              <a:t>Pierre Dubreuil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arianne" panose="02000000000000000000"/>
                <a:ea typeface="Calibri" panose="020F0502020204030204" pitchFamily="34" charset="0"/>
                <a:cs typeface="+mn-cs"/>
              </a:rPr>
              <a:t>Délégation au Numérique en Santé</a:t>
            </a:r>
            <a:endParaRPr kumimoji="0" lang="fr-FR" sz="1800" b="0" i="0" u="none" strike="noStrike" kern="1200" cap="none" spc="0" normalizeH="0" baseline="0" noProof="0" dirty="0">
              <a:ln>
                <a:noFill/>
              </a:ln>
              <a:solidFill>
                <a:prstClr val="black"/>
              </a:solidFill>
              <a:effectLst/>
              <a:uLnTx/>
              <a:uFillTx/>
              <a:latin typeface="Marianne" panose="02000000000000000000"/>
              <a:ea typeface="+mn-ea"/>
              <a:cs typeface="+mn-cs"/>
            </a:endParaRPr>
          </a:p>
        </p:txBody>
      </p:sp>
      <p:sp>
        <p:nvSpPr>
          <p:cNvPr id="3" name="TextBox 4">
            <a:extLst>
              <a:ext uri="{FF2B5EF4-FFF2-40B4-BE49-F238E27FC236}">
                <a16:creationId xmlns:a16="http://schemas.microsoft.com/office/drawing/2014/main" id="{6E351DC2-1D5F-38FF-DEF0-EACD5B959C5A}"/>
              </a:ext>
            </a:extLst>
          </p:cNvPr>
          <p:cNvSpPr txBox="1"/>
          <p:nvPr/>
        </p:nvSpPr>
        <p:spPr>
          <a:xfrm>
            <a:off x="722333" y="5903575"/>
            <a:ext cx="6096000" cy="80021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a:solidFill>
                  <a:srgbClr val="000000"/>
                </a:solidFill>
                <a:latin typeface="Marianne" panose="02000000000000000000"/>
                <a:ea typeface="Calibri"/>
              </a:rPr>
              <a:t>Thibault </a:t>
            </a:r>
            <a:r>
              <a:rPr lang="fr-FR" sz="2800" err="1">
                <a:solidFill>
                  <a:srgbClr val="000000"/>
                </a:solidFill>
                <a:latin typeface="Marianne" panose="02000000000000000000"/>
                <a:ea typeface="Calibri"/>
              </a:rPr>
              <a:t>Rachet</a:t>
            </a:r>
            <a:endParaRPr lang="fr-FR" sz="2800">
              <a:solidFill>
                <a:srgbClr val="000000"/>
              </a:solidFill>
              <a:latin typeface="Marianne" panose="02000000000000000000"/>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mn-cs"/>
              </a:rPr>
              <a:t>GIE SESAM-Vitale</a:t>
            </a:r>
          </a:p>
        </p:txBody>
      </p:sp>
    </p:spTree>
    <p:extLst>
      <p:ext uri="{BB962C8B-B14F-4D97-AF65-F5344CB8AC3E}">
        <p14:creationId xmlns:p14="http://schemas.microsoft.com/office/powerpoint/2010/main" val="244769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3D7C-D1D7-243F-D9C7-259768B4E054}"/>
              </a:ext>
            </a:extLst>
          </p:cNvPr>
          <p:cNvSpPr>
            <a:spLocks noGrp="1"/>
          </p:cNvSpPr>
          <p:nvPr>
            <p:ph type="title"/>
          </p:nvPr>
        </p:nvSpPr>
        <p:spPr/>
        <p:txBody>
          <a:bodyPr/>
          <a:lstStyle/>
          <a:p>
            <a:r>
              <a:rPr lang="fr-FR"/>
              <a:t>Mon espace santé</a:t>
            </a:r>
          </a:p>
        </p:txBody>
      </p:sp>
      <p:sp>
        <p:nvSpPr>
          <p:cNvPr id="11" name="Rectangle 10">
            <a:extLst>
              <a:ext uri="{FF2B5EF4-FFF2-40B4-BE49-F238E27FC236}">
                <a16:creationId xmlns:a16="http://schemas.microsoft.com/office/drawing/2014/main" id="{AA6DAB67-7F3F-CE38-ABB1-C732AE7726F1}"/>
              </a:ext>
            </a:extLst>
          </p:cNvPr>
          <p:cNvSpPr/>
          <p:nvPr/>
        </p:nvSpPr>
        <p:spPr>
          <a:xfrm>
            <a:off x="1187923" y="1383431"/>
            <a:ext cx="7762816" cy="665570"/>
          </a:xfrm>
          <a:prstGeom prst="rect">
            <a:avLst/>
          </a:prstGeom>
          <a:noFill/>
          <a:ln w="6350" cap="sq" cmpd="sng" algn="ctr">
            <a:noFill/>
            <a:prstDash val="solid"/>
            <a:miter lim="800000"/>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400"/>
              </a:spcBef>
              <a:spcAft>
                <a:spcPts val="400"/>
              </a:spcAft>
              <a:buClrTx/>
              <a:buSzTx/>
              <a:buFontTx/>
              <a:buNone/>
              <a:tabLst/>
              <a:defRPr/>
            </a:pPr>
            <a:r>
              <a:rPr kumimoji="0" lang="fr-FR" sz="1600" b="1" i="0" u="none" strike="noStrike" kern="1200" cap="none" spc="0" normalizeH="0" baseline="0" noProof="0" dirty="0">
                <a:ln>
                  <a:noFill/>
                </a:ln>
                <a:solidFill>
                  <a:srgbClr val="E73083"/>
                </a:solidFill>
                <a:effectLst/>
                <a:uLnTx/>
                <a:uFillTx/>
                <a:latin typeface="Marianne" panose="02000000000000000000"/>
                <a:cs typeface="Calibri" panose="020F0502020204030204" pitchFamily="34" charset="0"/>
              </a:rPr>
              <a:t>Mon espace santé est le </a:t>
            </a:r>
            <a:r>
              <a:rPr kumimoji="0" lang="fr-FR" sz="1600" b="1" i="0" u="sng" strike="noStrike" kern="1200" cap="none" spc="0" normalizeH="0" baseline="0" noProof="0" dirty="0">
                <a:ln>
                  <a:noFill/>
                </a:ln>
                <a:solidFill>
                  <a:srgbClr val="E73083"/>
                </a:solidFill>
                <a:effectLst/>
                <a:uLnTx/>
                <a:uFillTx/>
                <a:latin typeface="Marianne" panose="02000000000000000000"/>
                <a:cs typeface="Calibri" panose="020F0502020204030204" pitchFamily="34" charset="0"/>
              </a:rPr>
              <a:t>carnet de santé numérique personnel et sécurisé</a:t>
            </a:r>
            <a:r>
              <a:rPr kumimoji="0" lang="fr-FR" sz="1600" b="1" i="0" u="none" strike="noStrike" kern="1200" cap="none" spc="0" normalizeH="0" baseline="0" noProof="0" dirty="0">
                <a:ln>
                  <a:noFill/>
                </a:ln>
                <a:solidFill>
                  <a:srgbClr val="E73083"/>
                </a:solidFill>
                <a:effectLst/>
                <a:uLnTx/>
                <a:uFillTx/>
                <a:latin typeface="Marianne" panose="02000000000000000000"/>
                <a:cs typeface="Calibri" panose="020F0502020204030204" pitchFamily="34" charset="0"/>
              </a:rPr>
              <a:t> des Français. </a:t>
            </a:r>
          </a:p>
          <a:p>
            <a:pPr marL="0" marR="0" lvl="0" indent="0" algn="l" defTabSz="1219170" rtl="0" eaLnBrk="1" fontAlgn="auto" latinLnBrk="0" hangingPunct="1">
              <a:lnSpc>
                <a:spcPct val="100000"/>
              </a:lnSpc>
              <a:spcBef>
                <a:spcPts val="400"/>
              </a:spcBef>
              <a:spcAft>
                <a:spcPts val="400"/>
              </a:spcAft>
              <a:buClrTx/>
              <a:buSzTx/>
              <a:buFontTx/>
              <a:buNone/>
              <a:tabLst/>
              <a:defRPr/>
            </a:pPr>
            <a:r>
              <a:rPr kumimoji="0" lang="fr-FR" sz="1600" b="0" i="0" u="none" strike="noStrike" kern="0" cap="none" spc="0" normalizeH="0" baseline="0" noProof="0" dirty="0">
                <a:ln>
                  <a:noFill/>
                </a:ln>
                <a:solidFill>
                  <a:srgbClr val="23277E"/>
                </a:solidFill>
                <a:effectLst/>
                <a:uLnTx/>
                <a:uFillTx/>
                <a:latin typeface="Marianne" panose="02000000000000000000"/>
                <a:ea typeface="Geneva"/>
                <a:cs typeface="Calibri" panose="020F0502020204030204" pitchFamily="34" charset="0"/>
              </a:rPr>
              <a:t>Un service numérique public gratuit mis à disposition par le Ministère de la Santé et l'Assurance Maladie qui propose plusieurs fonctionnalités : </a:t>
            </a:r>
          </a:p>
          <a:p>
            <a:pPr marL="0" marR="0" lvl="0" indent="0" algn="l" defTabSz="1219170" rtl="0" eaLnBrk="1" fontAlgn="auto" latinLnBrk="0" hangingPunct="1">
              <a:lnSpc>
                <a:spcPct val="100000"/>
              </a:lnSpc>
              <a:spcBef>
                <a:spcPts val="400"/>
              </a:spcBef>
              <a:spcAft>
                <a:spcPts val="400"/>
              </a:spcAft>
              <a:buClrTx/>
              <a:buSzTx/>
              <a:buFontTx/>
              <a:buNone/>
              <a:tabLst/>
              <a:defRPr/>
            </a:pPr>
            <a:endParaRPr kumimoji="0" lang="fr-FR" sz="1600" b="1" i="0" u="none" strike="noStrike" kern="0" cap="none" spc="0" normalizeH="0" baseline="0" noProof="0" dirty="0">
              <a:ln>
                <a:noFill/>
              </a:ln>
              <a:solidFill>
                <a:srgbClr val="FF0000"/>
              </a:solidFill>
              <a:effectLst/>
              <a:uLnTx/>
              <a:uFillTx/>
              <a:latin typeface="Marianne" panose="02000000000000000000"/>
              <a:ea typeface="Geneva" charset="-128"/>
              <a:cs typeface="Calibri" panose="020F0502020204030204" pitchFamily="34" charset="0"/>
            </a:endParaRPr>
          </a:p>
        </p:txBody>
      </p:sp>
      <p:pic>
        <p:nvPicPr>
          <p:cNvPr id="12" name="Picture 2" descr="image">
            <a:extLst>
              <a:ext uri="{FF2B5EF4-FFF2-40B4-BE49-F238E27FC236}">
                <a16:creationId xmlns:a16="http://schemas.microsoft.com/office/drawing/2014/main" id="{EE18D8EB-878F-BA7A-6D49-1E398AF4F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15" y="1617103"/>
            <a:ext cx="749628" cy="505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6B63D1A-977E-5702-9D75-9D347404A971}"/>
              </a:ext>
            </a:extLst>
          </p:cNvPr>
          <p:cNvPicPr>
            <a:picLocks noChangeAspect="1"/>
          </p:cNvPicPr>
          <p:nvPr/>
        </p:nvPicPr>
        <p:blipFill>
          <a:blip r:embed="rId3"/>
          <a:stretch>
            <a:fillRect/>
          </a:stretch>
        </p:blipFill>
        <p:spPr>
          <a:xfrm>
            <a:off x="621600" y="4132631"/>
            <a:ext cx="1734684" cy="1512000"/>
          </a:xfrm>
          <a:prstGeom prst="rect">
            <a:avLst/>
          </a:prstGeom>
        </p:spPr>
      </p:pic>
      <p:sp>
        <p:nvSpPr>
          <p:cNvPr id="17" name="Rectangle 627">
            <a:extLst>
              <a:ext uri="{FF2B5EF4-FFF2-40B4-BE49-F238E27FC236}">
                <a16:creationId xmlns:a16="http://schemas.microsoft.com/office/drawing/2014/main" id="{2C372DE5-8548-A3E8-6226-FEEF67FB6A8A}"/>
              </a:ext>
            </a:extLst>
          </p:cNvPr>
          <p:cNvSpPr/>
          <p:nvPr/>
        </p:nvSpPr>
        <p:spPr>
          <a:xfrm>
            <a:off x="630880" y="2983895"/>
            <a:ext cx="1837049" cy="1138773"/>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Un </a:t>
            </a:r>
            <a:r>
              <a:rPr kumimoji="0" lang="en-US" sz="1600" b="1" i="0" u="none" strike="noStrike" kern="1200" cap="none" spc="0" normalizeH="0" baseline="0" noProof="0">
                <a:ln>
                  <a:noFill/>
                </a:ln>
                <a:solidFill>
                  <a:srgbClr val="23277E"/>
                </a:solidFill>
                <a:effectLst/>
                <a:uLnTx/>
                <a:uFillTx/>
                <a:latin typeface="Marianne" panose="02000000000000000000"/>
                <a:cs typeface="Calibri" panose="020F0502020204030204" pitchFamily="34" charset="0"/>
              </a:rPr>
              <a:t>dossier </a:t>
            </a:r>
            <a:r>
              <a:rPr kumimoji="0" lang="en-US" sz="1600" b="1" i="0" u="none" strike="noStrike" kern="1200" cap="none" spc="0" normalizeH="0" baseline="0" noProof="0" err="1">
                <a:ln>
                  <a:noFill/>
                </a:ln>
                <a:solidFill>
                  <a:srgbClr val="23277E"/>
                </a:solidFill>
                <a:effectLst/>
                <a:uLnTx/>
                <a:uFillTx/>
                <a:latin typeface="Marianne" panose="02000000000000000000"/>
                <a:cs typeface="Calibri" panose="020F0502020204030204" pitchFamily="34" charset="0"/>
              </a:rPr>
              <a:t>médical</a:t>
            </a:r>
            <a:r>
              <a:rPr kumimoji="0" lang="en-US" sz="1600" b="1" i="0" u="none" strike="noStrike" kern="1200" cap="none" spc="0" normalizeH="0" baseline="0" noProof="0">
                <a:ln>
                  <a:noFill/>
                </a:ln>
                <a:solidFill>
                  <a:srgbClr val="23277E"/>
                </a:solidFill>
                <a:effectLst/>
                <a:uLnTx/>
                <a:uFillTx/>
                <a:latin typeface="Marianne" panose="02000000000000000000"/>
                <a:cs typeface="Calibri" panose="020F0502020204030204" pitchFamily="34" charset="0"/>
              </a:rPr>
              <a:t> (DMP) </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pour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retrouver</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ses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documents de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santé</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en</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toute</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sécurité</a:t>
            </a:r>
            <a:endPar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endParaRPr>
          </a:p>
        </p:txBody>
      </p:sp>
      <p:sp>
        <p:nvSpPr>
          <p:cNvPr id="19" name="TextBox 18">
            <a:extLst>
              <a:ext uri="{FF2B5EF4-FFF2-40B4-BE49-F238E27FC236}">
                <a16:creationId xmlns:a16="http://schemas.microsoft.com/office/drawing/2014/main" id="{B2D1B21E-4A30-2650-6EE0-09B7FDBB67C7}"/>
              </a:ext>
            </a:extLst>
          </p:cNvPr>
          <p:cNvSpPr txBox="1"/>
          <p:nvPr/>
        </p:nvSpPr>
        <p:spPr>
          <a:xfrm>
            <a:off x="478624" y="5799244"/>
            <a:ext cx="204955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rPr>
              <a:t>Un “coffre-fort” où stocker et recevoir ses documents médicaux (ordonnances, comptes-rendus,…)</a:t>
            </a:r>
            <a:endParaRPr kumimoji="0" lang="fr-FR" sz="1200" b="0" i="0"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endParaRPr>
          </a:p>
        </p:txBody>
      </p:sp>
      <p:sp>
        <p:nvSpPr>
          <p:cNvPr id="22" name="Half Frame 21">
            <a:extLst>
              <a:ext uri="{FF2B5EF4-FFF2-40B4-BE49-F238E27FC236}">
                <a16:creationId xmlns:a16="http://schemas.microsoft.com/office/drawing/2014/main" id="{43FCED66-8FCD-95AA-F0AD-85CD11DE6F42}"/>
              </a:ext>
            </a:extLst>
          </p:cNvPr>
          <p:cNvSpPr/>
          <p:nvPr/>
        </p:nvSpPr>
        <p:spPr>
          <a:xfrm>
            <a:off x="489784" y="2926114"/>
            <a:ext cx="282192" cy="303693"/>
          </a:xfrm>
          <a:prstGeom prst="halfFrame">
            <a:avLst/>
          </a:prstGeom>
          <a:solidFill>
            <a:srgbClr val="00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panose="02000000000000000000"/>
              <a:cs typeface="Calibri" panose="020F0502020204030204" pitchFamily="34" charset="0"/>
            </a:endParaRPr>
          </a:p>
        </p:txBody>
      </p:sp>
      <p:pic>
        <p:nvPicPr>
          <p:cNvPr id="9" name="Picture 8">
            <a:extLst>
              <a:ext uri="{FF2B5EF4-FFF2-40B4-BE49-F238E27FC236}">
                <a16:creationId xmlns:a16="http://schemas.microsoft.com/office/drawing/2014/main" id="{5AAB80FF-3D94-8166-8E87-5F786380F0C3}"/>
              </a:ext>
            </a:extLst>
          </p:cNvPr>
          <p:cNvPicPr>
            <a:picLocks noChangeAspect="1"/>
          </p:cNvPicPr>
          <p:nvPr/>
        </p:nvPicPr>
        <p:blipFill>
          <a:blip r:embed="rId4"/>
          <a:stretch>
            <a:fillRect/>
          </a:stretch>
        </p:blipFill>
        <p:spPr>
          <a:xfrm>
            <a:off x="3062360" y="4132631"/>
            <a:ext cx="1802472" cy="1512000"/>
          </a:xfrm>
          <a:prstGeom prst="rect">
            <a:avLst/>
          </a:prstGeom>
        </p:spPr>
      </p:pic>
      <p:sp>
        <p:nvSpPr>
          <p:cNvPr id="18" name="Rectangle 628">
            <a:extLst>
              <a:ext uri="{FF2B5EF4-FFF2-40B4-BE49-F238E27FC236}">
                <a16:creationId xmlns:a16="http://schemas.microsoft.com/office/drawing/2014/main" id="{DFF79E22-C407-640E-3F65-A8B41CD60E97}"/>
              </a:ext>
            </a:extLst>
          </p:cNvPr>
          <p:cNvSpPr/>
          <p:nvPr/>
        </p:nvSpPr>
        <p:spPr>
          <a:xfrm>
            <a:off x="3002851" y="2983895"/>
            <a:ext cx="2105080" cy="90284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Un </a:t>
            </a:r>
            <a:r>
              <a:rPr kumimoji="0" lang="en-US" sz="1600" b="1" i="0" u="none" strike="noStrike" kern="1200" cap="none" spc="0" normalizeH="0" baseline="0" noProof="0" err="1">
                <a:ln>
                  <a:noFill/>
                </a:ln>
                <a:solidFill>
                  <a:srgbClr val="23277E"/>
                </a:solidFill>
                <a:effectLst/>
                <a:uLnTx/>
                <a:uFillTx/>
                <a:latin typeface="Marianne" panose="02000000000000000000"/>
                <a:cs typeface="Calibri" panose="020F0502020204030204" pitchFamily="34" charset="0"/>
              </a:rPr>
              <a:t>profil</a:t>
            </a:r>
            <a:r>
              <a:rPr kumimoji="0" lang="en-US" sz="1600" b="1" i="0" u="none" strike="noStrike" kern="1200" cap="none" spc="0" normalizeH="0" baseline="0" noProof="0">
                <a:ln>
                  <a:noFill/>
                </a:ln>
                <a:solidFill>
                  <a:srgbClr val="23277E"/>
                </a:solidFill>
                <a:effectLst/>
                <a:uLnTx/>
                <a:uFillTx/>
                <a:latin typeface="Marianne" panose="02000000000000000000"/>
                <a:cs typeface="Calibri" panose="020F0502020204030204" pitchFamily="34" charset="0"/>
              </a:rPr>
              <a:t> </a:t>
            </a:r>
            <a:r>
              <a:rPr kumimoji="0" lang="en-US" sz="1600" b="1" i="0" u="none" strike="noStrike" kern="1200" cap="none" spc="0" normalizeH="0" baseline="0" noProof="0" err="1">
                <a:ln>
                  <a:noFill/>
                </a:ln>
                <a:solidFill>
                  <a:srgbClr val="23277E"/>
                </a:solidFill>
                <a:effectLst/>
                <a:uLnTx/>
                <a:uFillTx/>
                <a:latin typeface="Marianne" panose="02000000000000000000"/>
                <a:cs typeface="Calibri" panose="020F0502020204030204" pitchFamily="34" charset="0"/>
              </a:rPr>
              <a:t>médical</a:t>
            </a:r>
            <a:r>
              <a:rPr kumimoji="0" lang="en-US" sz="1600" b="1" i="0" u="none" strike="noStrike" kern="1200" cap="none" spc="0" normalizeH="0" baseline="0" noProof="0">
                <a:ln>
                  <a:noFill/>
                </a:ln>
                <a:solidFill>
                  <a:srgbClr val="23277E"/>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pour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partager</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toutes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les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informations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utiles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à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ses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professionnels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de santé</a:t>
            </a:r>
            <a:endParaRPr kumimoji="0" lang="en-US" sz="1200" b="1" i="0" u="none" strike="noStrike" kern="1200" cap="none" spc="0" normalizeH="0" baseline="0" noProof="0">
              <a:ln>
                <a:noFill/>
              </a:ln>
              <a:solidFill>
                <a:srgbClr val="005DA9"/>
              </a:solidFill>
              <a:effectLst/>
              <a:uLnTx/>
              <a:uFillTx/>
              <a:latin typeface="Marianne" panose="02000000000000000000"/>
              <a:cs typeface="Calibri" panose="020F0502020204030204" pitchFamily="34" charset="0"/>
            </a:endParaRPr>
          </a:p>
        </p:txBody>
      </p:sp>
      <p:sp>
        <p:nvSpPr>
          <p:cNvPr id="20" name="TextBox 19">
            <a:extLst>
              <a:ext uri="{FF2B5EF4-FFF2-40B4-BE49-F238E27FC236}">
                <a16:creationId xmlns:a16="http://schemas.microsoft.com/office/drawing/2014/main" id="{B02B0B04-28BF-FCB2-D30F-0406CC119A92}"/>
              </a:ext>
            </a:extLst>
          </p:cNvPr>
          <p:cNvSpPr txBox="1"/>
          <p:nvPr/>
        </p:nvSpPr>
        <p:spPr>
          <a:xfrm>
            <a:off x="3062360" y="5799244"/>
            <a:ext cx="1916995" cy="84058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rPr>
              <a:t>“Une biographie médicale” : traitements, allergies, autres mesures de santé comme le poids, taille, …</a:t>
            </a:r>
            <a:endParaRPr kumimoji="0" lang="fr-FR" sz="18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endParaRPr>
          </a:p>
        </p:txBody>
      </p:sp>
      <p:sp>
        <p:nvSpPr>
          <p:cNvPr id="23" name="Half Frame 22">
            <a:extLst>
              <a:ext uri="{FF2B5EF4-FFF2-40B4-BE49-F238E27FC236}">
                <a16:creationId xmlns:a16="http://schemas.microsoft.com/office/drawing/2014/main" id="{A43B25C3-AC47-6544-584F-5DF2BDECEE5B}"/>
              </a:ext>
            </a:extLst>
          </p:cNvPr>
          <p:cNvSpPr/>
          <p:nvPr/>
        </p:nvSpPr>
        <p:spPr>
          <a:xfrm>
            <a:off x="2806979" y="2926114"/>
            <a:ext cx="282192" cy="303693"/>
          </a:xfrm>
          <a:prstGeom prst="halfFrame">
            <a:avLst/>
          </a:prstGeom>
          <a:solidFill>
            <a:srgbClr val="00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panose="02000000000000000000"/>
              <a:cs typeface="Calibri" panose="020F0502020204030204" pitchFamily="34" charset="0"/>
            </a:endParaRPr>
          </a:p>
        </p:txBody>
      </p:sp>
      <p:pic>
        <p:nvPicPr>
          <p:cNvPr id="8" name="Picture 7">
            <a:extLst>
              <a:ext uri="{FF2B5EF4-FFF2-40B4-BE49-F238E27FC236}">
                <a16:creationId xmlns:a16="http://schemas.microsoft.com/office/drawing/2014/main" id="{9FB1A1A5-7B11-5D3D-423D-031F57A3428F}"/>
              </a:ext>
            </a:extLst>
          </p:cNvPr>
          <p:cNvPicPr>
            <a:picLocks noChangeAspect="1"/>
          </p:cNvPicPr>
          <p:nvPr/>
        </p:nvPicPr>
        <p:blipFill>
          <a:blip r:embed="rId5"/>
          <a:stretch>
            <a:fillRect/>
          </a:stretch>
        </p:blipFill>
        <p:spPr>
          <a:xfrm>
            <a:off x="5615915" y="4132631"/>
            <a:ext cx="1793484" cy="1512000"/>
          </a:xfrm>
          <a:prstGeom prst="rect">
            <a:avLst/>
          </a:prstGeom>
        </p:spPr>
      </p:pic>
      <p:sp>
        <p:nvSpPr>
          <p:cNvPr id="13" name="Rectangle 631">
            <a:extLst>
              <a:ext uri="{FF2B5EF4-FFF2-40B4-BE49-F238E27FC236}">
                <a16:creationId xmlns:a16="http://schemas.microsoft.com/office/drawing/2014/main" id="{E6BED04C-2030-0CA4-19E6-87931169CF0D}"/>
              </a:ext>
            </a:extLst>
          </p:cNvPr>
          <p:cNvSpPr/>
          <p:nvPr/>
        </p:nvSpPr>
        <p:spPr>
          <a:xfrm>
            <a:off x="5744508" y="2983895"/>
            <a:ext cx="1845437" cy="92333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Une</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600" b="1" i="0" u="none" strike="noStrike" kern="1200" cap="none" spc="0" normalizeH="0" baseline="0" noProof="0" err="1">
                <a:ln>
                  <a:noFill/>
                </a:ln>
                <a:solidFill>
                  <a:srgbClr val="23277E"/>
                </a:solidFill>
                <a:effectLst/>
                <a:uLnTx/>
                <a:uFillTx/>
                <a:latin typeface="Marianne" panose="02000000000000000000"/>
                <a:cs typeface="Calibri" panose="020F0502020204030204" pitchFamily="34" charset="0"/>
              </a:rPr>
              <a:t>messagerie</a:t>
            </a:r>
            <a:r>
              <a:rPr kumimoji="0" lang="en-US" sz="1600" b="1" i="0" u="none" strike="noStrike" kern="1200" cap="none" spc="0" normalizeH="0" baseline="0" noProof="0">
                <a:ln>
                  <a:noFill/>
                </a:ln>
                <a:solidFill>
                  <a:srgbClr val="23277E"/>
                </a:solidFill>
                <a:effectLst/>
                <a:uLnTx/>
                <a:uFillTx/>
                <a:latin typeface="Marianne" panose="02000000000000000000"/>
                <a:cs typeface="Calibri" panose="020F0502020204030204" pitchFamily="34" charset="0"/>
              </a:rPr>
              <a:t> </a:t>
            </a:r>
            <a:r>
              <a:rPr kumimoji="0" lang="en-US" sz="1600" b="1" i="0" u="none" strike="noStrike" kern="1200" cap="none" spc="0" normalizeH="0" baseline="0" noProof="0" err="1">
                <a:ln>
                  <a:noFill/>
                </a:ln>
                <a:solidFill>
                  <a:srgbClr val="23277E"/>
                </a:solidFill>
                <a:effectLst/>
                <a:uLnTx/>
                <a:uFillTx/>
                <a:latin typeface="Marianne" panose="02000000000000000000"/>
                <a:cs typeface="Calibri" panose="020F0502020204030204" pitchFamily="34" charset="0"/>
              </a:rPr>
              <a:t>sécurisée</a:t>
            </a:r>
            <a:r>
              <a:rPr kumimoji="0" lang="en-US" sz="1600" b="1" i="0" u="none" strike="noStrike" kern="1200" cap="none" spc="0" normalizeH="0" baseline="0" noProof="0">
                <a:ln>
                  <a:noFill/>
                </a:ln>
                <a:solidFill>
                  <a:srgbClr val="23277E"/>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pour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échanger</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avec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vos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r>
              <a:rPr kumimoji="0" lang="en-US" sz="1400" b="1" i="0" u="none" strike="noStrike" kern="1200" cap="none" spc="0" normalizeH="0" baseline="0" noProof="0" err="1">
                <a:ln>
                  <a:noFill/>
                </a:ln>
                <a:solidFill>
                  <a:srgbClr val="D8357F"/>
                </a:solidFill>
                <a:effectLst/>
                <a:uLnTx/>
                <a:uFillTx/>
                <a:latin typeface="Marianne" panose="02000000000000000000"/>
                <a:cs typeface="Calibri" panose="020F0502020204030204" pitchFamily="34" charset="0"/>
              </a:rPr>
              <a:t>professionnels</a:t>
            </a:r>
            <a:r>
              <a:rPr kumimoji="0" lang="en-US" sz="1400" b="1" i="0" u="none" strike="noStrike" kern="1200" cap="none" spc="0" normalizeH="0" baseline="0" noProof="0">
                <a:ln>
                  <a:noFill/>
                </a:ln>
                <a:solidFill>
                  <a:srgbClr val="D8357F"/>
                </a:solidFill>
                <a:effectLst/>
                <a:uLnTx/>
                <a:uFillTx/>
                <a:latin typeface="Marianne" panose="02000000000000000000"/>
                <a:cs typeface="Calibri" panose="020F0502020204030204" pitchFamily="34" charset="0"/>
              </a:rPr>
              <a:t> </a:t>
            </a:r>
            <a:endParaRPr kumimoji="0" lang="en-US" sz="1400" b="0" i="0" u="none" strike="noStrike" kern="1200" cap="none" spc="0" normalizeH="0" baseline="0" noProof="0">
              <a:ln>
                <a:noFill/>
              </a:ln>
              <a:solidFill>
                <a:srgbClr val="58595B"/>
              </a:solidFill>
              <a:effectLst/>
              <a:uLnTx/>
              <a:uFillTx/>
              <a:latin typeface="Marianne" panose="02000000000000000000"/>
              <a:cs typeface="Calibri" panose="020F0502020204030204" pitchFamily="34" charset="0"/>
            </a:endParaRPr>
          </a:p>
        </p:txBody>
      </p:sp>
      <p:sp>
        <p:nvSpPr>
          <p:cNvPr id="21" name="TextBox 20">
            <a:extLst>
              <a:ext uri="{FF2B5EF4-FFF2-40B4-BE49-F238E27FC236}">
                <a16:creationId xmlns:a16="http://schemas.microsoft.com/office/drawing/2014/main" id="{283BF914-6B37-6ECD-59D4-80D61ABBB496}"/>
              </a:ext>
            </a:extLst>
          </p:cNvPr>
          <p:cNvSpPr txBox="1"/>
          <p:nvPr/>
        </p:nvSpPr>
        <p:spPr>
          <a:xfrm>
            <a:off x="5615915" y="5799244"/>
            <a:ext cx="1840427" cy="102738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err="1">
                <a:ln>
                  <a:noFill/>
                </a:ln>
                <a:solidFill>
                  <a:srgbClr val="000000">
                    <a:lumMod val="85000"/>
                    <a:lumOff val="15000"/>
                  </a:srgbClr>
                </a:solidFill>
                <a:effectLst/>
                <a:uLnTx/>
                <a:uFillTx/>
                <a:latin typeface="Marianne" panose="02000000000000000000"/>
                <a:cs typeface="Calibri" panose="020F0502020204030204" pitchFamily="34" charset="0"/>
              </a:rPr>
              <a:t>Echangez</a:t>
            </a:r>
            <a:r>
              <a:rPr kumimoji="0" lang="fr-FR" sz="12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rPr>
              <a:t> avec un professionnel. </a:t>
            </a:r>
            <a:endParaRPr kumimoji="0" lang="fr-FR" sz="18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rPr>
              <a:t>L’ouverture du canal de contact est à l’initiative du professionnel</a:t>
            </a:r>
            <a:endParaRPr kumimoji="0" lang="fr-FR" sz="18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endParaRPr>
          </a:p>
        </p:txBody>
      </p:sp>
      <p:sp>
        <p:nvSpPr>
          <p:cNvPr id="24" name="Half Frame 23">
            <a:extLst>
              <a:ext uri="{FF2B5EF4-FFF2-40B4-BE49-F238E27FC236}">
                <a16:creationId xmlns:a16="http://schemas.microsoft.com/office/drawing/2014/main" id="{9FB1AAB5-D490-772D-7A91-FB6D09BF6759}"/>
              </a:ext>
            </a:extLst>
          </p:cNvPr>
          <p:cNvSpPr/>
          <p:nvPr/>
        </p:nvSpPr>
        <p:spPr>
          <a:xfrm>
            <a:off x="5585874" y="2926114"/>
            <a:ext cx="282192" cy="303693"/>
          </a:xfrm>
          <a:prstGeom prst="halfFrame">
            <a:avLst/>
          </a:prstGeom>
          <a:solidFill>
            <a:srgbClr val="00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panose="02000000000000000000"/>
              <a:cs typeface="Calibri" panose="020F0502020204030204" pitchFamily="34" charset="0"/>
            </a:endParaRPr>
          </a:p>
        </p:txBody>
      </p:sp>
      <p:pic>
        <p:nvPicPr>
          <p:cNvPr id="7" name="Picture 6">
            <a:extLst>
              <a:ext uri="{FF2B5EF4-FFF2-40B4-BE49-F238E27FC236}">
                <a16:creationId xmlns:a16="http://schemas.microsoft.com/office/drawing/2014/main" id="{4EC28018-6084-F04F-E50C-AD12A26EEE73}"/>
              </a:ext>
            </a:extLst>
          </p:cNvPr>
          <p:cNvPicPr>
            <a:picLocks noChangeAspect="1"/>
          </p:cNvPicPr>
          <p:nvPr/>
        </p:nvPicPr>
        <p:blipFill>
          <a:blip r:embed="rId6"/>
          <a:stretch>
            <a:fillRect/>
          </a:stretch>
        </p:blipFill>
        <p:spPr>
          <a:xfrm>
            <a:off x="10075949" y="4132631"/>
            <a:ext cx="1827420" cy="1512000"/>
          </a:xfrm>
          <a:prstGeom prst="rect">
            <a:avLst/>
          </a:prstGeom>
        </p:spPr>
      </p:pic>
      <p:sp>
        <p:nvSpPr>
          <p:cNvPr id="14" name="Rectangle 632">
            <a:extLst>
              <a:ext uri="{FF2B5EF4-FFF2-40B4-BE49-F238E27FC236}">
                <a16:creationId xmlns:a16="http://schemas.microsoft.com/office/drawing/2014/main" id="{6EFCF9FC-5508-0842-7935-B380ABC1B0D5}"/>
              </a:ext>
            </a:extLst>
          </p:cNvPr>
          <p:cNvSpPr/>
          <p:nvPr/>
        </p:nvSpPr>
        <p:spPr>
          <a:xfrm>
            <a:off x="10143575" y="2983895"/>
            <a:ext cx="1902329" cy="707886"/>
          </a:xfrm>
          <a:prstGeom prst="rect">
            <a:avLst/>
          </a:prstGeom>
        </p:spPr>
        <p:txBody>
          <a:bodyPr wrap="square" lIns="0" tIns="0" rIns="0" bIns="0" anchor="t">
            <a:spAutoFit/>
          </a:bodyPr>
          <a:lstStyle/>
          <a:p>
            <a:pPr>
              <a:defRPr/>
            </a:pPr>
            <a:r>
              <a:rPr kumimoji="0" lang="en-US" sz="1400" b="1" i="0" u="none" strike="noStrike" kern="1200" cap="none" spc="0" normalizeH="0" baseline="0" noProof="0">
                <a:ln>
                  <a:noFill/>
                </a:ln>
                <a:solidFill>
                  <a:srgbClr val="D8357F"/>
                </a:solidFill>
                <a:effectLst/>
                <a:uLnTx/>
                <a:uFillTx/>
                <a:latin typeface="Marianne" panose="02000000000000000000"/>
                <a:ea typeface="Calibri"/>
                <a:cs typeface="Calibri"/>
              </a:rPr>
              <a:t>Un </a:t>
            </a:r>
            <a:r>
              <a:rPr kumimoji="0" lang="en-US" sz="1600" b="1" i="0" u="none" strike="noStrike" kern="1200" cap="none" spc="0" normalizeH="0" baseline="0" noProof="0">
                <a:ln>
                  <a:noFill/>
                </a:ln>
                <a:solidFill>
                  <a:srgbClr val="23277E"/>
                </a:solidFill>
                <a:effectLst/>
                <a:uLnTx/>
                <a:uFillTx/>
                <a:latin typeface="Marianne" panose="02000000000000000000"/>
                <a:ea typeface="Calibri"/>
                <a:cs typeface="Calibri"/>
              </a:rPr>
              <a:t>catalogue </a:t>
            </a:r>
            <a:r>
              <a:rPr lang="en-US" sz="1600" b="1">
                <a:solidFill>
                  <a:srgbClr val="23277E"/>
                </a:solidFill>
                <a:latin typeface="Marianne" panose="02000000000000000000"/>
                <a:ea typeface="Calibri"/>
                <a:cs typeface="Calibri"/>
              </a:rPr>
              <a:t>de</a:t>
            </a:r>
            <a:r>
              <a:rPr kumimoji="0" lang="en-US" sz="1600" b="1" i="0" u="none" strike="noStrike" kern="1200" cap="none" spc="0" normalizeH="0" baseline="0" noProof="0">
                <a:ln>
                  <a:noFill/>
                </a:ln>
                <a:solidFill>
                  <a:srgbClr val="23277E"/>
                </a:solidFill>
                <a:effectLst/>
                <a:uLnTx/>
                <a:uFillTx/>
                <a:latin typeface="Marianne" panose="02000000000000000000"/>
                <a:ea typeface="Calibri"/>
                <a:cs typeface="Calibri"/>
              </a:rPr>
              <a:t> </a:t>
            </a:r>
            <a:r>
              <a:rPr lang="en-US" sz="1600" b="1">
                <a:solidFill>
                  <a:srgbClr val="23277E"/>
                </a:solidFill>
                <a:latin typeface="Marianne" panose="02000000000000000000"/>
                <a:ea typeface="Calibri"/>
                <a:cs typeface="Calibri"/>
              </a:rPr>
              <a:t>services </a:t>
            </a:r>
            <a:r>
              <a:rPr lang="en-US" sz="1400" b="1">
                <a:solidFill>
                  <a:srgbClr val="D8357F"/>
                </a:solidFill>
                <a:latin typeface="Marianne" panose="02000000000000000000"/>
                <a:ea typeface="Calibri"/>
                <a:cs typeface="Calibri"/>
              </a:rPr>
              <a:t>pour</a:t>
            </a:r>
            <a:r>
              <a:rPr kumimoji="0" lang="en-US" sz="1400" b="1" i="0" u="none" strike="noStrike" kern="1200" cap="none" spc="0" normalizeH="0" baseline="0" noProof="0">
                <a:ln>
                  <a:noFill/>
                </a:ln>
                <a:solidFill>
                  <a:srgbClr val="D8357F"/>
                </a:solidFill>
                <a:effectLst/>
                <a:uLnTx/>
                <a:uFillTx/>
                <a:latin typeface="Marianne" panose="02000000000000000000"/>
                <a:ea typeface="Calibri"/>
                <a:cs typeface="Calibri"/>
              </a:rPr>
              <a:t> </a:t>
            </a:r>
            <a:r>
              <a:rPr kumimoji="0" lang="en-US" sz="1400" b="1" i="0" u="none" strike="noStrike" kern="1200" cap="none" spc="0" normalizeH="0" baseline="0" noProof="0" err="1">
                <a:ln>
                  <a:noFill/>
                </a:ln>
                <a:solidFill>
                  <a:srgbClr val="D8357F"/>
                </a:solidFill>
                <a:effectLst/>
                <a:uLnTx/>
                <a:uFillTx/>
                <a:latin typeface="Marianne" panose="02000000000000000000"/>
                <a:ea typeface="Calibri"/>
                <a:cs typeface="Calibri"/>
              </a:rPr>
              <a:t>suivre</a:t>
            </a:r>
            <a:r>
              <a:rPr kumimoji="0" lang="en-US" sz="1400" b="1" i="0" u="none" strike="noStrike" kern="1200" cap="none" spc="0" normalizeH="0" baseline="0" noProof="0">
                <a:ln>
                  <a:noFill/>
                </a:ln>
                <a:solidFill>
                  <a:srgbClr val="D8357F"/>
                </a:solidFill>
                <a:effectLst/>
                <a:uLnTx/>
                <a:uFillTx/>
                <a:latin typeface="Marianne" panose="02000000000000000000"/>
                <a:ea typeface="Calibri"/>
                <a:cs typeface="Calibri"/>
              </a:rPr>
              <a:t> et </a:t>
            </a:r>
            <a:r>
              <a:rPr kumimoji="0" lang="en-US" sz="1400" b="1" i="0" u="none" strike="noStrike" kern="1200" cap="none" spc="0" normalizeH="0" baseline="0" noProof="0" err="1">
                <a:ln>
                  <a:noFill/>
                </a:ln>
                <a:solidFill>
                  <a:srgbClr val="D8357F"/>
                </a:solidFill>
                <a:effectLst/>
                <a:uLnTx/>
                <a:uFillTx/>
                <a:latin typeface="Marianne" panose="02000000000000000000"/>
                <a:ea typeface="Calibri"/>
                <a:cs typeface="Calibri"/>
              </a:rPr>
              <a:t>gérer</a:t>
            </a:r>
            <a:r>
              <a:rPr kumimoji="0" lang="en-US" sz="1400" b="1" i="0" u="none" strike="noStrike" kern="1200" cap="none" spc="0" normalizeH="0" baseline="0" noProof="0">
                <a:ln>
                  <a:noFill/>
                </a:ln>
                <a:solidFill>
                  <a:srgbClr val="D8357F"/>
                </a:solidFill>
                <a:effectLst/>
                <a:uLnTx/>
                <a:uFillTx/>
                <a:latin typeface="Marianne" panose="02000000000000000000"/>
                <a:ea typeface="Calibri"/>
                <a:cs typeface="Calibri"/>
              </a:rPr>
              <a:t> </a:t>
            </a:r>
            <a:r>
              <a:rPr kumimoji="0" lang="en-US" sz="1400" b="1" i="0" u="none" strike="noStrike" kern="1200" cap="none" spc="0" normalizeH="0" baseline="0" noProof="0" err="1">
                <a:ln>
                  <a:noFill/>
                </a:ln>
                <a:solidFill>
                  <a:srgbClr val="D8357F"/>
                </a:solidFill>
                <a:effectLst/>
                <a:uLnTx/>
                <a:uFillTx/>
                <a:latin typeface="Marianne" panose="02000000000000000000"/>
                <a:ea typeface="Calibri"/>
                <a:cs typeface="Calibri"/>
              </a:rPr>
              <a:t>sa</a:t>
            </a:r>
            <a:r>
              <a:rPr kumimoji="0" lang="en-US" sz="1400" b="1" i="0" u="none" strike="noStrike" kern="1200" cap="none" spc="0" normalizeH="0" baseline="0" noProof="0">
                <a:ln>
                  <a:noFill/>
                </a:ln>
                <a:solidFill>
                  <a:srgbClr val="D8357F"/>
                </a:solidFill>
                <a:effectLst/>
                <a:uLnTx/>
                <a:uFillTx/>
                <a:latin typeface="Marianne" panose="02000000000000000000"/>
                <a:ea typeface="Calibri"/>
                <a:cs typeface="Calibri"/>
              </a:rPr>
              <a:t> santé</a:t>
            </a:r>
            <a:endParaRPr kumimoji="0" lang="en-US" sz="1200" b="0" i="0" u="none" strike="noStrike" kern="1200" cap="none" spc="0" normalizeH="0" baseline="0" noProof="0">
              <a:ln>
                <a:noFill/>
              </a:ln>
              <a:solidFill>
                <a:srgbClr val="000000">
                  <a:lumMod val="85000"/>
                  <a:lumOff val="15000"/>
                </a:srgbClr>
              </a:solidFill>
              <a:effectLst/>
              <a:uLnTx/>
              <a:uFillTx/>
              <a:latin typeface="Marianne" panose="02000000000000000000"/>
              <a:ea typeface="Calibri"/>
              <a:cs typeface="Calibri"/>
            </a:endParaRPr>
          </a:p>
        </p:txBody>
      </p:sp>
      <p:sp>
        <p:nvSpPr>
          <p:cNvPr id="25" name="Half Frame 24">
            <a:extLst>
              <a:ext uri="{FF2B5EF4-FFF2-40B4-BE49-F238E27FC236}">
                <a16:creationId xmlns:a16="http://schemas.microsoft.com/office/drawing/2014/main" id="{BD92A5CB-677F-526B-5039-9132800E66D6}"/>
              </a:ext>
            </a:extLst>
          </p:cNvPr>
          <p:cNvSpPr/>
          <p:nvPr/>
        </p:nvSpPr>
        <p:spPr>
          <a:xfrm>
            <a:off x="10025227" y="2926114"/>
            <a:ext cx="270294" cy="303693"/>
          </a:xfrm>
          <a:prstGeom prst="halfFrame">
            <a:avLst/>
          </a:prstGeom>
          <a:solidFill>
            <a:srgbClr val="00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panose="02000000000000000000"/>
              <a:cs typeface="Calibri" panose="020F0502020204030204" pitchFamily="34" charset="0"/>
            </a:endParaRPr>
          </a:p>
        </p:txBody>
      </p:sp>
      <p:sp>
        <p:nvSpPr>
          <p:cNvPr id="28" name="Rectangle 631">
            <a:extLst>
              <a:ext uri="{FF2B5EF4-FFF2-40B4-BE49-F238E27FC236}">
                <a16:creationId xmlns:a16="http://schemas.microsoft.com/office/drawing/2014/main" id="{1846D324-E227-1C91-4680-D78E050F8CD8}"/>
              </a:ext>
            </a:extLst>
          </p:cNvPr>
          <p:cNvSpPr/>
          <p:nvPr/>
        </p:nvSpPr>
        <p:spPr>
          <a:xfrm>
            <a:off x="8059982" y="2983895"/>
            <a:ext cx="1845437"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D8357F"/>
                </a:solidFill>
                <a:latin typeface="Marianne" panose="02000000000000000000"/>
                <a:cs typeface="Calibri" panose="020F0502020204030204" pitchFamily="34" charset="0"/>
              </a:rPr>
              <a:t>Un </a:t>
            </a:r>
            <a:r>
              <a:rPr lang="en-US" sz="1600" b="1">
                <a:solidFill>
                  <a:srgbClr val="23277E"/>
                </a:solidFill>
                <a:latin typeface="Marianne" panose="02000000000000000000"/>
                <a:cs typeface="Calibri" panose="020F0502020204030204" pitchFamily="34" charset="0"/>
              </a:rPr>
              <a:t>agenda medical </a:t>
            </a:r>
            <a:r>
              <a:rPr lang="en-US" sz="1400" b="1">
                <a:solidFill>
                  <a:srgbClr val="D8357F"/>
                </a:solidFill>
                <a:latin typeface="Marianne" panose="02000000000000000000"/>
                <a:cs typeface="Calibri" panose="020F0502020204030204" pitchFamily="34" charset="0"/>
              </a:rPr>
              <a:t>pour </a:t>
            </a:r>
            <a:r>
              <a:rPr lang="en-US" sz="1400" b="1" err="1">
                <a:solidFill>
                  <a:srgbClr val="D8357F"/>
                </a:solidFill>
                <a:latin typeface="Marianne" panose="02000000000000000000"/>
                <a:cs typeface="Calibri" panose="020F0502020204030204" pitchFamily="34" charset="0"/>
              </a:rPr>
              <a:t>retrouver</a:t>
            </a:r>
            <a:r>
              <a:rPr lang="en-US" sz="1400" b="1">
                <a:solidFill>
                  <a:srgbClr val="D8357F"/>
                </a:solidFill>
                <a:latin typeface="Marianne" panose="02000000000000000000"/>
                <a:cs typeface="Calibri" panose="020F0502020204030204" pitchFamily="34" charset="0"/>
              </a:rPr>
              <a:t> </a:t>
            </a:r>
            <a:r>
              <a:rPr lang="en-US" sz="1400" b="1" err="1">
                <a:solidFill>
                  <a:srgbClr val="D8357F"/>
                </a:solidFill>
                <a:latin typeface="Marianne" panose="02000000000000000000"/>
                <a:cs typeface="Calibri" panose="020F0502020204030204" pitchFamily="34" charset="0"/>
              </a:rPr>
              <a:t>ses</a:t>
            </a:r>
            <a:r>
              <a:rPr lang="en-US" sz="1400" b="1">
                <a:solidFill>
                  <a:srgbClr val="D8357F"/>
                </a:solidFill>
                <a:latin typeface="Marianne" panose="02000000000000000000"/>
                <a:cs typeface="Calibri" panose="020F0502020204030204" pitchFamily="34" charset="0"/>
              </a:rPr>
              <a:t> </a:t>
            </a:r>
            <a:r>
              <a:rPr lang="en-US" sz="1400" b="1" err="1">
                <a:solidFill>
                  <a:srgbClr val="D8357F"/>
                </a:solidFill>
                <a:latin typeface="Marianne" panose="02000000000000000000"/>
                <a:cs typeface="Calibri" panose="020F0502020204030204" pitchFamily="34" charset="0"/>
              </a:rPr>
              <a:t>rendes</a:t>
            </a:r>
            <a:r>
              <a:rPr lang="en-US" sz="1400" b="1">
                <a:solidFill>
                  <a:srgbClr val="D8357F"/>
                </a:solidFill>
                <a:latin typeface="Marianne" panose="02000000000000000000"/>
                <a:cs typeface="Calibri" panose="020F0502020204030204" pitchFamily="34" charset="0"/>
              </a:rPr>
              <a:t> </a:t>
            </a:r>
            <a:r>
              <a:rPr lang="en-US" sz="1400" b="1" err="1">
                <a:solidFill>
                  <a:srgbClr val="D8357F"/>
                </a:solidFill>
                <a:latin typeface="Marianne" panose="02000000000000000000"/>
                <a:cs typeface="Calibri" panose="020F0502020204030204" pitchFamily="34" charset="0"/>
              </a:rPr>
              <a:t>vous</a:t>
            </a:r>
            <a:r>
              <a:rPr lang="en-US" sz="1400" b="1">
                <a:solidFill>
                  <a:srgbClr val="D8357F"/>
                </a:solidFill>
                <a:latin typeface="Marianne" panose="02000000000000000000"/>
                <a:cs typeface="Calibri" panose="020F0502020204030204" pitchFamily="34" charset="0"/>
              </a:rPr>
              <a:t> de prevention et examens </a:t>
            </a:r>
            <a:r>
              <a:rPr lang="en-US" sz="1400" b="1" err="1">
                <a:solidFill>
                  <a:srgbClr val="D8357F"/>
                </a:solidFill>
                <a:latin typeface="Marianne" panose="02000000000000000000"/>
                <a:cs typeface="Calibri" panose="020F0502020204030204" pitchFamily="34" charset="0"/>
              </a:rPr>
              <a:t>importants</a:t>
            </a:r>
            <a:endParaRPr kumimoji="0" lang="en-US" sz="1400" b="0" i="0" u="none" strike="noStrike" kern="1200" cap="none" spc="0" normalizeH="0" baseline="0" noProof="0">
              <a:ln>
                <a:noFill/>
              </a:ln>
              <a:solidFill>
                <a:srgbClr val="58595B"/>
              </a:solidFill>
              <a:effectLst/>
              <a:uLnTx/>
              <a:uFillTx/>
              <a:latin typeface="Marianne" panose="02000000000000000000"/>
              <a:cs typeface="Calibri" panose="020F0502020204030204" pitchFamily="34" charset="0"/>
            </a:endParaRPr>
          </a:p>
        </p:txBody>
      </p:sp>
      <p:sp>
        <p:nvSpPr>
          <p:cNvPr id="29" name="TextBox 20">
            <a:extLst>
              <a:ext uri="{FF2B5EF4-FFF2-40B4-BE49-F238E27FC236}">
                <a16:creationId xmlns:a16="http://schemas.microsoft.com/office/drawing/2014/main" id="{6F93B3CD-42A5-267B-7A64-0CF8494A24A4}"/>
              </a:ext>
            </a:extLst>
          </p:cNvPr>
          <p:cNvSpPr txBox="1"/>
          <p:nvPr/>
        </p:nvSpPr>
        <p:spPr>
          <a:xfrm>
            <a:off x="7901348" y="5799244"/>
            <a:ext cx="1840427"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rPr>
              <a:t>Un calendrier prévisionnel rassemblant tous les rendez-vous importants pour le suivi de sa santé et celle de sa famille </a:t>
            </a:r>
            <a:endParaRPr kumimoji="0" lang="fr-FR" sz="1800" b="0" i="1" u="none" strike="noStrike" kern="1200" cap="none" spc="0" normalizeH="0" baseline="0">
              <a:ln>
                <a:noFill/>
              </a:ln>
              <a:solidFill>
                <a:srgbClr val="000000">
                  <a:lumMod val="85000"/>
                  <a:lumOff val="15000"/>
                </a:srgbClr>
              </a:solidFill>
              <a:effectLst/>
              <a:uLnTx/>
              <a:uFillTx/>
              <a:latin typeface="Marianne" panose="02000000000000000000"/>
              <a:cs typeface="Calibri" panose="020F0502020204030204" pitchFamily="34" charset="0"/>
            </a:endParaRPr>
          </a:p>
        </p:txBody>
      </p:sp>
      <p:sp>
        <p:nvSpPr>
          <p:cNvPr id="30" name="Half Frame 23">
            <a:extLst>
              <a:ext uri="{FF2B5EF4-FFF2-40B4-BE49-F238E27FC236}">
                <a16:creationId xmlns:a16="http://schemas.microsoft.com/office/drawing/2014/main" id="{E02B7B9E-74AF-4E74-215E-0D8CEC1CA759}"/>
              </a:ext>
            </a:extLst>
          </p:cNvPr>
          <p:cNvSpPr/>
          <p:nvPr/>
        </p:nvSpPr>
        <p:spPr>
          <a:xfrm>
            <a:off x="7901348" y="2926114"/>
            <a:ext cx="282192" cy="303693"/>
          </a:xfrm>
          <a:prstGeom prst="halfFrame">
            <a:avLst/>
          </a:prstGeom>
          <a:solidFill>
            <a:srgbClr val="00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panose="02000000000000000000"/>
              <a:cs typeface="Calibri" panose="020F0502020204030204" pitchFamily="34" charset="0"/>
            </a:endParaRPr>
          </a:p>
        </p:txBody>
      </p:sp>
      <p:sp>
        <p:nvSpPr>
          <p:cNvPr id="32" name="ZoneTexte 31">
            <a:extLst>
              <a:ext uri="{FF2B5EF4-FFF2-40B4-BE49-F238E27FC236}">
                <a16:creationId xmlns:a16="http://schemas.microsoft.com/office/drawing/2014/main" id="{1DE19A8D-2CDA-F67E-5FD9-63F87AF96FBE}"/>
              </a:ext>
            </a:extLst>
          </p:cNvPr>
          <p:cNvSpPr txBox="1"/>
          <p:nvPr/>
        </p:nvSpPr>
        <p:spPr>
          <a:xfrm>
            <a:off x="10143575" y="5799244"/>
            <a:ext cx="1988620" cy="830997"/>
          </a:xfrm>
          <a:prstGeom prst="rect">
            <a:avLst/>
          </a:prstGeom>
          <a:noFill/>
        </p:spPr>
        <p:txBody>
          <a:bodyPr wrap="square" lIns="91440" tIns="45720" rIns="91440" bIns="45720" anchor="t">
            <a:spAutoFit/>
          </a:bodyPr>
          <a:lstStyle/>
          <a:p>
            <a:r>
              <a:rPr lang="fr-FR" sz="1200" i="1">
                <a:solidFill>
                  <a:srgbClr val="000000"/>
                </a:solidFill>
                <a:latin typeface="Marianne" panose="02000000000000000000"/>
                <a:ea typeface="Calibri"/>
                <a:cs typeface="Calibri"/>
              </a:rPr>
              <a:t>Un répertoire de sites et applications de confiance, référencés par les pouvoirs publics</a:t>
            </a:r>
          </a:p>
        </p:txBody>
      </p:sp>
      <p:pic>
        <p:nvPicPr>
          <p:cNvPr id="1026" name="Picture 2" descr="Une image contenant texte, capture d’écran, logiciel, nombre&#10;&#10;Description générée automatiquement">
            <a:extLst>
              <a:ext uri="{FF2B5EF4-FFF2-40B4-BE49-F238E27FC236}">
                <a16:creationId xmlns:a16="http://schemas.microsoft.com/office/drawing/2014/main" id="{EFC373A0-52AF-D6C2-0D2C-6A7E6D1DD0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65" t="1274" b="39952"/>
          <a:stretch/>
        </p:blipFill>
        <p:spPr bwMode="auto">
          <a:xfrm>
            <a:off x="7986185" y="4164701"/>
            <a:ext cx="1793485" cy="1479930"/>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que 33" descr="Création de récits avec un remplissage uni">
            <a:extLst>
              <a:ext uri="{FF2B5EF4-FFF2-40B4-BE49-F238E27FC236}">
                <a16:creationId xmlns:a16="http://schemas.microsoft.com/office/drawing/2014/main" id="{FAF70A1A-0A46-CAA2-875D-0F439B5B77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30620" y="2399110"/>
            <a:ext cx="505999" cy="505999"/>
          </a:xfrm>
          <a:prstGeom prst="rect">
            <a:avLst/>
          </a:prstGeom>
        </p:spPr>
      </p:pic>
      <p:pic>
        <p:nvPicPr>
          <p:cNvPr id="36" name="Graphique 35" descr="Calendrier à feuilles avec un remplissage uni">
            <a:extLst>
              <a:ext uri="{FF2B5EF4-FFF2-40B4-BE49-F238E27FC236}">
                <a16:creationId xmlns:a16="http://schemas.microsoft.com/office/drawing/2014/main" id="{8283E126-0BB7-3C41-3B7E-F4A2C42106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87509" y="2399110"/>
            <a:ext cx="505999" cy="505999"/>
          </a:xfrm>
          <a:prstGeom prst="rect">
            <a:avLst/>
          </a:prstGeom>
        </p:spPr>
      </p:pic>
      <p:pic>
        <p:nvPicPr>
          <p:cNvPr id="38" name="Graphique 37" descr="Utilisateur avec un remplissage uni">
            <a:extLst>
              <a:ext uri="{FF2B5EF4-FFF2-40B4-BE49-F238E27FC236}">
                <a16:creationId xmlns:a16="http://schemas.microsoft.com/office/drawing/2014/main" id="{790A1656-A30D-AB44-28F5-84868ECDEF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08954" y="2399110"/>
            <a:ext cx="505999" cy="505999"/>
          </a:xfrm>
          <a:prstGeom prst="rect">
            <a:avLst/>
          </a:prstGeom>
        </p:spPr>
      </p:pic>
      <p:pic>
        <p:nvPicPr>
          <p:cNvPr id="40" name="Graphique 39" descr="Dossier ouvert avec un remplissage uni">
            <a:extLst>
              <a:ext uri="{FF2B5EF4-FFF2-40B4-BE49-F238E27FC236}">
                <a16:creationId xmlns:a16="http://schemas.microsoft.com/office/drawing/2014/main" id="{9BA0362E-F2E3-15E2-7B2F-915829B633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50403" y="2399110"/>
            <a:ext cx="505999" cy="505999"/>
          </a:xfrm>
          <a:prstGeom prst="rect">
            <a:avLst/>
          </a:prstGeom>
        </p:spPr>
      </p:pic>
      <p:pic>
        <p:nvPicPr>
          <p:cNvPr id="42" name="Graphique 41" descr="Enveloppe avec un remplissage uni">
            <a:extLst>
              <a:ext uri="{FF2B5EF4-FFF2-40B4-BE49-F238E27FC236}">
                <a16:creationId xmlns:a16="http://schemas.microsoft.com/office/drawing/2014/main" id="{12F8B1EE-BC67-04D0-6A43-6E2B596FC68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59657" y="2399110"/>
            <a:ext cx="505999" cy="505999"/>
          </a:xfrm>
          <a:prstGeom prst="rect">
            <a:avLst/>
          </a:prstGeom>
        </p:spPr>
      </p:pic>
    </p:spTree>
    <p:extLst>
      <p:ext uri="{BB962C8B-B14F-4D97-AF65-F5344CB8AC3E}">
        <p14:creationId xmlns:p14="http://schemas.microsoft.com/office/powerpoint/2010/main" val="34741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8572-9962-134E-F769-6BC191A54260}"/>
              </a:ext>
            </a:extLst>
          </p:cNvPr>
          <p:cNvSpPr>
            <a:spLocks noGrp="1"/>
          </p:cNvSpPr>
          <p:nvPr>
            <p:ph type="title"/>
          </p:nvPr>
        </p:nvSpPr>
        <p:spPr/>
        <p:txBody>
          <a:bodyPr>
            <a:normAutofit/>
          </a:bodyPr>
          <a:lstStyle/>
          <a:p>
            <a:r>
              <a:rPr lang="fr-FR"/>
              <a:t>Les usagers se l’approprient !</a:t>
            </a:r>
          </a:p>
        </p:txBody>
      </p:sp>
      <p:sp>
        <p:nvSpPr>
          <p:cNvPr id="4" name="Google Shape;463;p14">
            <a:extLst>
              <a:ext uri="{FF2B5EF4-FFF2-40B4-BE49-F238E27FC236}">
                <a16:creationId xmlns:a16="http://schemas.microsoft.com/office/drawing/2014/main" id="{AC2863E0-6841-10B8-9544-111E5DFBA0A8}"/>
              </a:ext>
            </a:extLst>
          </p:cNvPr>
          <p:cNvSpPr/>
          <p:nvPr/>
        </p:nvSpPr>
        <p:spPr>
          <a:xfrm>
            <a:off x="554727" y="1866025"/>
            <a:ext cx="2652600" cy="4568700"/>
          </a:xfrm>
          <a:prstGeom prst="rect">
            <a:avLst/>
          </a:prstGeom>
          <a:solidFill>
            <a:srgbClr val="009FC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700"/>
              </a:spcBef>
              <a:spcAft>
                <a:spcPts val="0"/>
              </a:spcAft>
              <a:buClr>
                <a:srgbClr val="000000"/>
              </a:buClr>
              <a:buSzPts val="2500"/>
              <a:buFont typeface="Arial"/>
              <a:buNone/>
              <a:tabLst/>
              <a:defRPr/>
            </a:pPr>
            <a:r>
              <a:rPr kumimoji="0" lang="en-US" sz="2800" b="1" i="0" u="none" strike="noStrike" kern="0" cap="none" spc="0" normalizeH="0" baseline="0" noProof="0">
                <a:ln>
                  <a:noFill/>
                </a:ln>
                <a:solidFill>
                  <a:srgbClr val="FFFFFF"/>
                </a:solidFill>
                <a:effectLst/>
                <a:uLnTx/>
                <a:uFillTx/>
                <a:latin typeface="Marianne" panose="02000000000000000000"/>
                <a:cs typeface="Arial"/>
                <a:sym typeface="Arial"/>
              </a:rPr>
              <a:t>+68,6M</a:t>
            </a:r>
            <a:endParaRPr kumimoji="0" sz="2800" b="1" i="0" u="none" strike="noStrike" kern="0" cap="none" spc="0" normalizeH="0" baseline="0" noProof="0">
              <a:ln>
                <a:noFill/>
              </a:ln>
              <a:solidFill>
                <a:srgbClr val="FFFFFF"/>
              </a:solidFill>
              <a:effectLst/>
              <a:uLnTx/>
              <a:uFillTx/>
              <a:latin typeface="Marianne" panose="02000000000000000000"/>
              <a:cs typeface="Arial"/>
              <a:sym typeface="Arial"/>
            </a:endParaRPr>
          </a:p>
          <a:p>
            <a:pPr marL="0" marR="0" lvl="0" indent="0" algn="ctr" defTabSz="914400" rtl="0" eaLnBrk="1" fontAlgn="auto" latinLnBrk="0" hangingPunct="1">
              <a:lnSpc>
                <a:spcPct val="100000"/>
              </a:lnSpc>
              <a:spcBef>
                <a:spcPts val="700"/>
              </a:spcBef>
              <a:spcAft>
                <a:spcPts val="700"/>
              </a:spcAft>
              <a:buClr>
                <a:srgbClr val="000000"/>
              </a:buClr>
              <a:buSzPts val="1700"/>
              <a:buFont typeface="Arial"/>
              <a:buNone/>
              <a:tabLst/>
              <a:defRPr/>
            </a:pPr>
            <a:r>
              <a:rPr kumimoji="0" lang="fr-FR" b="1" i="0" u="none" strike="noStrike" kern="0" cap="none" spc="0" normalizeH="0" baseline="0" noProof="0">
                <a:ln>
                  <a:noFill/>
                </a:ln>
                <a:solidFill>
                  <a:srgbClr val="FFFFFF"/>
                </a:solidFill>
                <a:effectLst/>
                <a:uLnTx/>
                <a:uFillTx/>
                <a:latin typeface="Marianne" panose="02000000000000000000"/>
                <a:cs typeface="Arial"/>
                <a:sym typeface="Arial"/>
              </a:rPr>
              <a:t>de Français ont un profil Mon espace santé ouvert </a:t>
            </a:r>
            <a:endParaRPr kumimoji="0" b="1" i="0" u="sng" strike="noStrike" kern="0" cap="none" spc="0" normalizeH="0" baseline="0" noProof="0">
              <a:ln>
                <a:noFill/>
              </a:ln>
              <a:solidFill>
                <a:srgbClr val="FFFFFF"/>
              </a:solidFill>
              <a:effectLst/>
              <a:uLnTx/>
              <a:uFillTx/>
              <a:latin typeface="Marianne" panose="02000000000000000000"/>
              <a:cs typeface="Arial"/>
              <a:sym typeface="Arial"/>
            </a:endParaRPr>
          </a:p>
        </p:txBody>
      </p:sp>
      <p:sp>
        <p:nvSpPr>
          <p:cNvPr id="5" name="Google Shape;464;p14">
            <a:extLst>
              <a:ext uri="{FF2B5EF4-FFF2-40B4-BE49-F238E27FC236}">
                <a16:creationId xmlns:a16="http://schemas.microsoft.com/office/drawing/2014/main" id="{35C5761F-DF19-EC12-760E-4CD4AF17FB52}"/>
              </a:ext>
            </a:extLst>
          </p:cNvPr>
          <p:cNvSpPr/>
          <p:nvPr/>
        </p:nvSpPr>
        <p:spPr>
          <a:xfrm>
            <a:off x="3417485" y="1866018"/>
            <a:ext cx="3283200" cy="4568700"/>
          </a:xfrm>
          <a:prstGeom prst="rect">
            <a:avLst/>
          </a:prstGeom>
          <a:solidFill>
            <a:srgbClr val="E61E5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700"/>
              </a:spcBef>
              <a:spcAft>
                <a:spcPts val="0"/>
              </a:spcAft>
              <a:buClr>
                <a:srgbClr val="000000"/>
              </a:buClr>
              <a:buSzPts val="2500"/>
              <a:buFont typeface="Arial"/>
              <a:buNone/>
              <a:tabLst/>
              <a:defRPr/>
            </a:pPr>
            <a:r>
              <a:rPr kumimoji="0" lang="fr-FR" sz="2800" b="1" i="0" u="none" strike="noStrike" kern="0" cap="none" spc="0" normalizeH="0" baseline="0" noProof="0">
                <a:ln>
                  <a:noFill/>
                </a:ln>
                <a:solidFill>
                  <a:srgbClr val="FFFFFF"/>
                </a:solidFill>
                <a:effectLst/>
                <a:uLnTx/>
                <a:uFillTx/>
                <a:latin typeface="Marianne" panose="02000000000000000000"/>
                <a:cs typeface="Arial"/>
                <a:sym typeface="Arial"/>
              </a:rPr>
              <a:t>+16</a:t>
            </a:r>
            <a:r>
              <a:rPr lang="fr-FR" sz="2800" b="1" kern="0">
                <a:solidFill>
                  <a:srgbClr val="FFFFFF"/>
                </a:solidFill>
                <a:latin typeface="Marianne" panose="02000000000000000000"/>
                <a:cs typeface="Arial"/>
                <a:sym typeface="Arial"/>
              </a:rPr>
              <a:t>,1</a:t>
            </a:r>
            <a:r>
              <a:rPr kumimoji="0" lang="fr-FR" sz="2800" b="1" i="0" u="none" strike="noStrike" kern="0" cap="none" spc="0" normalizeH="0" baseline="0" noProof="0">
                <a:ln>
                  <a:noFill/>
                </a:ln>
                <a:solidFill>
                  <a:srgbClr val="FFFFFF"/>
                </a:solidFill>
                <a:effectLst/>
                <a:uLnTx/>
                <a:uFillTx/>
                <a:latin typeface="Marianne" panose="02000000000000000000"/>
                <a:cs typeface="Arial"/>
                <a:sym typeface="Arial"/>
              </a:rPr>
              <a:t> M des usagers</a:t>
            </a:r>
            <a:r>
              <a:rPr kumimoji="0" lang="fr-FR" sz="1600" b="1" i="0" u="none" strike="noStrike" kern="0" cap="none" spc="0" normalizeH="0" baseline="0" noProof="0">
                <a:ln>
                  <a:noFill/>
                </a:ln>
                <a:solidFill>
                  <a:srgbClr val="FFFFFF"/>
                </a:solidFill>
                <a:effectLst/>
                <a:uLnTx/>
                <a:uFillTx/>
                <a:latin typeface="Marianne" panose="02000000000000000000"/>
                <a:cs typeface="Arial"/>
                <a:sym typeface="Arial"/>
              </a:rPr>
              <a:t> </a:t>
            </a:r>
            <a:r>
              <a:rPr kumimoji="0" lang="fr-FR" b="1" i="0" u="none" strike="noStrike" kern="0" cap="none" spc="0" normalizeH="0" baseline="0" noProof="0">
                <a:ln>
                  <a:noFill/>
                </a:ln>
                <a:solidFill>
                  <a:srgbClr val="FFFFFF"/>
                </a:solidFill>
                <a:effectLst/>
                <a:uLnTx/>
                <a:uFillTx/>
                <a:latin typeface="Marianne" panose="02000000000000000000"/>
                <a:cs typeface="Arial"/>
                <a:sym typeface="Arial"/>
              </a:rPr>
              <a:t>l’ont activé (23%)</a:t>
            </a:r>
            <a:endParaRPr kumimoji="0" b="1" i="0" u="none" strike="noStrike" kern="0" cap="none" spc="0" normalizeH="0" baseline="0" noProof="0">
              <a:ln>
                <a:noFill/>
              </a:ln>
              <a:solidFill>
                <a:srgbClr val="FFFFFF"/>
              </a:solidFill>
              <a:effectLst/>
              <a:uLnTx/>
              <a:uFillTx/>
              <a:latin typeface="Marianne" panose="02000000000000000000"/>
              <a:cs typeface="Arial"/>
              <a:sym typeface="Arial"/>
            </a:endParaRPr>
          </a:p>
          <a:p>
            <a:pPr marL="0" marR="0" lvl="0" indent="0" algn="ctr" defTabSz="914400" rtl="0" eaLnBrk="1" fontAlgn="auto" latinLnBrk="0" hangingPunct="1">
              <a:lnSpc>
                <a:spcPct val="100000"/>
              </a:lnSpc>
              <a:spcBef>
                <a:spcPts val="700"/>
              </a:spcBef>
              <a:spcAft>
                <a:spcPts val="0"/>
              </a:spcAft>
              <a:buClr>
                <a:srgbClr val="000000"/>
              </a:buClr>
              <a:buSzPts val="1700"/>
              <a:buFont typeface="Arial"/>
              <a:buNone/>
              <a:tabLst/>
              <a:defRPr/>
            </a:pPr>
            <a:endParaRPr kumimoji="0" b="1" i="0" u="none" strike="noStrike" kern="0" cap="none" spc="0" normalizeH="0" baseline="0" noProof="0">
              <a:ln>
                <a:noFill/>
              </a:ln>
              <a:solidFill>
                <a:srgbClr val="FFFFFF"/>
              </a:solidFill>
              <a:effectLst/>
              <a:uLnTx/>
              <a:uFillTx/>
              <a:latin typeface="Marianne" panose="02000000000000000000"/>
              <a:cs typeface="Arial"/>
              <a:sym typeface="Arial"/>
            </a:endParaRPr>
          </a:p>
          <a:p>
            <a:pPr marL="0" marR="0" lvl="0" indent="0" algn="ctr" defTabSz="914400" rtl="0" eaLnBrk="1" fontAlgn="auto" latinLnBrk="0" hangingPunct="1">
              <a:lnSpc>
                <a:spcPct val="100000"/>
              </a:lnSpc>
              <a:spcBef>
                <a:spcPts val="700"/>
              </a:spcBef>
              <a:spcAft>
                <a:spcPts val="0"/>
              </a:spcAft>
              <a:buClr>
                <a:srgbClr val="000000"/>
              </a:buClr>
              <a:buSzPts val="1700"/>
              <a:buFont typeface="Arial"/>
              <a:buNone/>
              <a:tabLst/>
              <a:defRPr/>
            </a:pPr>
            <a:r>
              <a:rPr kumimoji="0" lang="fr-FR" b="1" i="0" u="none" strike="noStrike" kern="0" cap="none" spc="0" normalizeH="0" baseline="0" noProof="0">
                <a:ln>
                  <a:noFill/>
                </a:ln>
                <a:solidFill>
                  <a:srgbClr val="FFFFFF"/>
                </a:solidFill>
                <a:effectLst/>
                <a:uLnTx/>
                <a:uFillTx/>
                <a:latin typeface="Marianne" panose="02000000000000000000"/>
                <a:cs typeface="Arial"/>
                <a:sym typeface="Arial"/>
              </a:rPr>
              <a:t>Une dynamique continue avec</a:t>
            </a:r>
            <a:endParaRPr kumimoji="0" b="1" i="0" u="none" strike="noStrike" kern="0" cap="none" spc="0" normalizeH="0" baseline="0" noProof="0">
              <a:ln>
                <a:noFill/>
              </a:ln>
              <a:solidFill>
                <a:srgbClr val="FFFFFF"/>
              </a:solidFill>
              <a:effectLst/>
              <a:uLnTx/>
              <a:uFillTx/>
              <a:latin typeface="Marianne" panose="02000000000000000000"/>
              <a:cs typeface="Arial"/>
              <a:sym typeface="Arial"/>
            </a:endParaRPr>
          </a:p>
          <a:p>
            <a:pPr marL="0" marR="0" lvl="0" indent="0" algn="ctr" defTabSz="914400" rtl="0" eaLnBrk="1" fontAlgn="auto" latinLnBrk="0" hangingPunct="1">
              <a:lnSpc>
                <a:spcPct val="100000"/>
              </a:lnSpc>
              <a:spcBef>
                <a:spcPts val="700"/>
              </a:spcBef>
              <a:spcAft>
                <a:spcPts val="0"/>
              </a:spcAft>
              <a:buClr>
                <a:srgbClr val="000000"/>
              </a:buClr>
              <a:buSzPts val="2500"/>
              <a:buFont typeface="Arial"/>
              <a:buNone/>
              <a:tabLst/>
              <a:defRPr/>
            </a:pPr>
            <a:r>
              <a:rPr kumimoji="0" lang="fr-FR" sz="2800" b="1" i="0" u="none" strike="noStrike" kern="0" cap="none" spc="0" normalizeH="0" baseline="0" noProof="0">
                <a:ln>
                  <a:noFill/>
                </a:ln>
                <a:solidFill>
                  <a:srgbClr val="FFFFFF"/>
                </a:solidFill>
                <a:effectLst/>
                <a:uLnTx/>
                <a:uFillTx/>
                <a:latin typeface="Marianne" panose="02000000000000000000"/>
                <a:cs typeface="Arial"/>
                <a:sym typeface="Arial"/>
              </a:rPr>
              <a:t>+</a:t>
            </a:r>
            <a:r>
              <a:rPr lang="fr-FR" sz="2800" b="1" kern="0">
                <a:solidFill>
                  <a:srgbClr val="FFFFFF"/>
                </a:solidFill>
                <a:latin typeface="Marianne" panose="02000000000000000000"/>
                <a:cs typeface="Arial"/>
                <a:sym typeface="Arial"/>
              </a:rPr>
              <a:t>5</a:t>
            </a:r>
            <a:r>
              <a:rPr kumimoji="0" lang="fr-FR" sz="2800" b="1" i="0" u="none" strike="noStrike" kern="0" cap="none" spc="0" normalizeH="0" baseline="0" noProof="0">
                <a:ln>
                  <a:noFill/>
                </a:ln>
                <a:solidFill>
                  <a:srgbClr val="FFFFFF"/>
                </a:solidFill>
                <a:effectLst/>
                <a:uLnTx/>
                <a:uFillTx/>
                <a:latin typeface="Marianne" panose="02000000000000000000"/>
                <a:cs typeface="Arial"/>
                <a:sym typeface="Arial"/>
              </a:rPr>
              <a:t>00 000 </a:t>
            </a:r>
            <a:r>
              <a:rPr kumimoji="0" lang="fr-FR" b="1" i="0" u="none" strike="noStrike" kern="0" cap="none" spc="0" normalizeH="0" baseline="0" noProof="0">
                <a:ln>
                  <a:noFill/>
                </a:ln>
                <a:solidFill>
                  <a:srgbClr val="FFFFFF"/>
                </a:solidFill>
                <a:effectLst/>
                <a:uLnTx/>
                <a:uFillTx/>
                <a:latin typeface="Marianne" panose="02000000000000000000"/>
                <a:cs typeface="Arial"/>
                <a:sym typeface="Arial"/>
              </a:rPr>
              <a:t>en moyenne par mois</a:t>
            </a:r>
            <a:endParaRPr kumimoji="0" sz="1600" b="1" i="0" u="sng" strike="noStrike" kern="0" cap="none" spc="0" normalizeH="0" baseline="0" noProof="0">
              <a:ln>
                <a:noFill/>
              </a:ln>
              <a:solidFill>
                <a:srgbClr val="FFFFFF"/>
              </a:solidFill>
              <a:effectLst/>
              <a:uLnTx/>
              <a:uFillTx/>
              <a:latin typeface="Marianne" panose="02000000000000000000"/>
              <a:cs typeface="Arial"/>
              <a:sym typeface="Arial"/>
            </a:endParaRPr>
          </a:p>
          <a:p>
            <a:pPr marL="0" marR="0" lvl="0" indent="0" algn="ctr" defTabSz="914400" rtl="0" eaLnBrk="1" fontAlgn="auto" latinLnBrk="0" hangingPunct="1">
              <a:lnSpc>
                <a:spcPct val="100000"/>
              </a:lnSpc>
              <a:spcBef>
                <a:spcPts val="700"/>
              </a:spcBef>
              <a:spcAft>
                <a:spcPts val="0"/>
              </a:spcAft>
              <a:buClr>
                <a:srgbClr val="000000"/>
              </a:buClr>
              <a:buSzPts val="1500"/>
              <a:buFont typeface="Arial"/>
              <a:buNone/>
              <a:tabLst/>
              <a:defRPr/>
            </a:pPr>
            <a:endParaRPr kumimoji="0" sz="1600" b="1" i="0" u="sng" strike="noStrike" kern="0" cap="none" spc="0" normalizeH="0" baseline="0" noProof="0">
              <a:ln>
                <a:noFill/>
              </a:ln>
              <a:solidFill>
                <a:srgbClr val="FFFFFF"/>
              </a:solidFill>
              <a:effectLst/>
              <a:uLnTx/>
              <a:uFillTx/>
              <a:latin typeface="Marianne" panose="0200000000000000000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fr-FR" sz="2800" b="1" i="0" u="none" strike="noStrike" kern="0" cap="none" spc="0" normalizeH="0" baseline="0" noProof="0">
                <a:ln>
                  <a:noFill/>
                </a:ln>
                <a:solidFill>
                  <a:srgbClr val="FFFFFF"/>
                </a:solidFill>
                <a:effectLst/>
                <a:uLnTx/>
                <a:uFillTx/>
                <a:latin typeface="Marianne" panose="02000000000000000000"/>
                <a:cs typeface="Arial"/>
                <a:sym typeface="Arial"/>
              </a:rPr>
              <a:t>+ </a:t>
            </a:r>
            <a:r>
              <a:rPr lang="fr-FR" sz="2800" b="1" kern="0">
                <a:solidFill>
                  <a:srgbClr val="FFFFFF"/>
                </a:solidFill>
                <a:latin typeface="Marianne" panose="02000000000000000000"/>
                <a:cs typeface="Arial"/>
                <a:sym typeface="Arial"/>
              </a:rPr>
              <a:t>4</a:t>
            </a:r>
            <a:r>
              <a:rPr kumimoji="0" lang="fr-FR" sz="2800" b="1" i="0" u="none" strike="noStrike" kern="0" cap="none" spc="0" normalizeH="0" baseline="0" noProof="0">
                <a:ln>
                  <a:noFill/>
                </a:ln>
                <a:solidFill>
                  <a:srgbClr val="FFFFFF"/>
                </a:solidFill>
                <a:effectLst/>
                <a:uLnTx/>
                <a:uFillTx/>
                <a:latin typeface="Marianne" panose="02000000000000000000"/>
                <a:cs typeface="Arial"/>
                <a:sym typeface="Arial"/>
              </a:rPr>
              <a:t>,4M </a:t>
            </a:r>
            <a:r>
              <a:rPr kumimoji="0" lang="fr-FR" b="1" i="0" u="none" strike="noStrike" kern="0" cap="none" spc="0" normalizeH="0" baseline="0" noProof="0">
                <a:ln>
                  <a:noFill/>
                </a:ln>
                <a:solidFill>
                  <a:srgbClr val="FFFFFF"/>
                </a:solidFill>
                <a:effectLst/>
                <a:uLnTx/>
                <a:uFillTx/>
                <a:latin typeface="Marianne" panose="02000000000000000000"/>
                <a:cs typeface="Arial"/>
                <a:sym typeface="Arial"/>
              </a:rPr>
              <a:t>de téléchargements de l’application mobile</a:t>
            </a:r>
            <a:endParaRPr kumimoji="0" sz="2400" b="1" i="0" u="none" strike="noStrike" kern="0" cap="none" spc="0" normalizeH="0" baseline="0" noProof="0">
              <a:ln>
                <a:noFill/>
              </a:ln>
              <a:solidFill>
                <a:srgbClr val="FFFFFF"/>
              </a:solidFill>
              <a:effectLst/>
              <a:uLnTx/>
              <a:uFillTx/>
              <a:latin typeface="Marianne" panose="02000000000000000000"/>
              <a:cs typeface="Arial"/>
              <a:sym typeface="Arial"/>
            </a:endParaRPr>
          </a:p>
        </p:txBody>
      </p:sp>
      <p:sp>
        <p:nvSpPr>
          <p:cNvPr id="6" name="Google Shape;465;p14">
            <a:extLst>
              <a:ext uri="{FF2B5EF4-FFF2-40B4-BE49-F238E27FC236}">
                <a16:creationId xmlns:a16="http://schemas.microsoft.com/office/drawing/2014/main" id="{F25A6761-D193-BEB3-4E23-CB4221EE8FD1}"/>
              </a:ext>
            </a:extLst>
          </p:cNvPr>
          <p:cNvSpPr/>
          <p:nvPr/>
        </p:nvSpPr>
        <p:spPr>
          <a:xfrm>
            <a:off x="6910825" y="1866019"/>
            <a:ext cx="4903200" cy="4568700"/>
          </a:xfrm>
          <a:prstGeom prst="rect">
            <a:avLst/>
          </a:prstGeom>
          <a:solidFill>
            <a:srgbClr val="009B9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700"/>
              </a:spcBef>
              <a:spcAft>
                <a:spcPts val="0"/>
              </a:spcAft>
              <a:buClr>
                <a:srgbClr val="000000"/>
              </a:buClr>
              <a:buSzPts val="2500"/>
              <a:buFont typeface="Arial"/>
              <a:buNone/>
              <a:tabLst/>
              <a:defRPr/>
            </a:pPr>
            <a:r>
              <a:rPr lang="fr-FR" sz="2800" b="1" kern="0">
                <a:solidFill>
                  <a:srgbClr val="FFFFFF"/>
                </a:solidFill>
                <a:latin typeface="Marianne" panose="02000000000000000000"/>
                <a:cs typeface="Arial"/>
                <a:sym typeface="Arial"/>
              </a:rPr>
              <a:t>1,7M </a:t>
            </a:r>
            <a:r>
              <a:rPr lang="fr-FR" kern="0">
                <a:solidFill>
                  <a:srgbClr val="FFFFFF"/>
                </a:solidFill>
                <a:latin typeface="Marianne" panose="02000000000000000000"/>
                <a:cs typeface="Arial"/>
                <a:sym typeface="Arial"/>
              </a:rPr>
              <a:t>de visiteurs uniques hebdomadaires</a:t>
            </a:r>
          </a:p>
          <a:p>
            <a:pPr marL="0" marR="0" lvl="0" indent="0" algn="ctr" defTabSz="914400" rtl="0" eaLnBrk="1" fontAlgn="auto" latinLnBrk="0" hangingPunct="1">
              <a:lnSpc>
                <a:spcPct val="100000"/>
              </a:lnSpc>
              <a:spcBef>
                <a:spcPts val="700"/>
              </a:spcBef>
              <a:spcAft>
                <a:spcPts val="0"/>
              </a:spcAft>
              <a:buClr>
                <a:srgbClr val="000000"/>
              </a:buClr>
              <a:buSzPts val="2500"/>
              <a:buFont typeface="Arial"/>
              <a:buNone/>
              <a:tabLst/>
              <a:defRPr/>
            </a:pPr>
            <a:r>
              <a:rPr lang="fr-FR" sz="2800" b="1" kern="0">
                <a:solidFill>
                  <a:srgbClr val="FFFFFF"/>
                </a:solidFill>
                <a:latin typeface="Marianne" panose="02000000000000000000"/>
                <a:cs typeface="Arial"/>
                <a:sym typeface="Arial"/>
              </a:rPr>
              <a:t>5,9</a:t>
            </a:r>
            <a:r>
              <a:rPr kumimoji="0" lang="fr-FR" sz="2800" b="1" i="0" u="none" strike="noStrike" kern="0" cap="none" spc="0" normalizeH="0" baseline="0" noProof="0">
                <a:ln>
                  <a:noFill/>
                </a:ln>
                <a:solidFill>
                  <a:srgbClr val="FFFFFF"/>
                </a:solidFill>
                <a:effectLst/>
                <a:uLnTx/>
                <a:uFillTx/>
                <a:latin typeface="Marianne" panose="02000000000000000000"/>
                <a:cs typeface="Arial"/>
                <a:sym typeface="Arial"/>
              </a:rPr>
              <a:t>M</a:t>
            </a:r>
            <a:r>
              <a:rPr kumimoji="0" lang="fr-FR" sz="2400" b="1" i="0" u="none" strike="noStrike" kern="0" cap="none" spc="0" normalizeH="0" baseline="0" noProof="0">
                <a:ln>
                  <a:noFill/>
                </a:ln>
                <a:solidFill>
                  <a:srgbClr val="FFFFFF"/>
                </a:solidFill>
                <a:effectLst/>
                <a:uLnTx/>
                <a:uFillTx/>
                <a:latin typeface="Marianne" panose="02000000000000000000"/>
                <a:cs typeface="Arial"/>
                <a:sym typeface="Arial"/>
              </a:rPr>
              <a:t> </a:t>
            </a:r>
            <a:r>
              <a:rPr kumimoji="0" lang="fr-FR" i="0" u="none" strike="noStrike" kern="0" cap="none" spc="0" normalizeH="0" baseline="0" noProof="0">
                <a:ln>
                  <a:noFill/>
                </a:ln>
                <a:solidFill>
                  <a:srgbClr val="FFFFFF"/>
                </a:solidFill>
                <a:effectLst/>
                <a:uLnTx/>
                <a:uFillTx/>
                <a:latin typeface="Marianne" panose="02000000000000000000"/>
                <a:cs typeface="Arial"/>
                <a:sym typeface="Arial"/>
              </a:rPr>
              <a:t>de documents ajoutés par les patients au cours les 12 derniers mois</a:t>
            </a:r>
            <a:endParaRPr kumimoji="0" i="0" u="none" strike="noStrike" kern="0" cap="none" spc="0" normalizeH="0" baseline="0" noProof="0">
              <a:ln>
                <a:noFill/>
              </a:ln>
              <a:solidFill>
                <a:srgbClr val="FFFFFF"/>
              </a:solidFill>
              <a:effectLst/>
              <a:uLnTx/>
              <a:uFillTx/>
              <a:latin typeface="Marianne" panose="02000000000000000000"/>
              <a:cs typeface="Arial"/>
              <a:sym typeface="Arial"/>
            </a:endParaRPr>
          </a:p>
          <a:p>
            <a:pPr marL="0" marR="0" lvl="0" indent="0" algn="ctr" defTabSz="914400" rtl="0" eaLnBrk="1" fontAlgn="auto" latinLnBrk="0" hangingPunct="1">
              <a:lnSpc>
                <a:spcPct val="100000"/>
              </a:lnSpc>
              <a:spcBef>
                <a:spcPts val="700"/>
              </a:spcBef>
              <a:spcAft>
                <a:spcPts val="0"/>
              </a:spcAft>
              <a:buClr>
                <a:srgbClr val="000000"/>
              </a:buClr>
              <a:buSzPts val="2500"/>
              <a:buFont typeface="Arial"/>
              <a:buNone/>
              <a:tabLst/>
              <a:defRPr/>
            </a:pPr>
            <a:r>
              <a:rPr lang="fr-FR" sz="2800" b="1" kern="0">
                <a:solidFill>
                  <a:srgbClr val="FFFFFF"/>
                </a:solidFill>
                <a:latin typeface="Marianne" panose="02000000000000000000"/>
                <a:cs typeface="Arial"/>
                <a:sym typeface="Arial"/>
              </a:rPr>
              <a:t>31,9M </a:t>
            </a:r>
            <a:r>
              <a:rPr lang="fr-FR" sz="2000" kern="0">
                <a:solidFill>
                  <a:srgbClr val="FFFFFF"/>
                </a:solidFill>
                <a:latin typeface="Marianne" panose="02000000000000000000"/>
                <a:cs typeface="Arial"/>
                <a:sym typeface="Arial"/>
              </a:rPr>
              <a:t>de documents consultés par les patients au cours des 12 derniers mois</a:t>
            </a:r>
          </a:p>
          <a:p>
            <a:pPr marL="0" marR="0" lvl="0" indent="0" algn="ctr" defTabSz="914400" rtl="0" eaLnBrk="1" fontAlgn="auto" latinLnBrk="0" hangingPunct="1">
              <a:lnSpc>
                <a:spcPct val="100000"/>
              </a:lnSpc>
              <a:spcBef>
                <a:spcPts val="700"/>
              </a:spcBef>
              <a:spcAft>
                <a:spcPts val="0"/>
              </a:spcAft>
              <a:buClr>
                <a:srgbClr val="000000"/>
              </a:buClr>
              <a:buSzPts val="2500"/>
              <a:buFont typeface="Arial"/>
              <a:buNone/>
              <a:tabLst/>
              <a:defRPr/>
            </a:pPr>
            <a:endParaRPr kumimoji="0" lang="fr-FR" i="0" u="none" strike="noStrike" kern="0" cap="none" spc="0" normalizeH="0" baseline="0" noProof="0">
              <a:ln>
                <a:noFill/>
              </a:ln>
              <a:solidFill>
                <a:srgbClr val="FFFFFF"/>
              </a:solidFill>
              <a:effectLst/>
              <a:uLnTx/>
              <a:uFillTx/>
              <a:latin typeface="Marianne" panose="02000000000000000000"/>
              <a:cs typeface="Arial"/>
              <a:sym typeface="Arial"/>
            </a:endParaRPr>
          </a:p>
        </p:txBody>
      </p:sp>
      <p:sp>
        <p:nvSpPr>
          <p:cNvPr id="7" name="Google Shape;466;p14">
            <a:extLst>
              <a:ext uri="{FF2B5EF4-FFF2-40B4-BE49-F238E27FC236}">
                <a16:creationId xmlns:a16="http://schemas.microsoft.com/office/drawing/2014/main" id="{B9222F77-5B33-295C-BEAA-7E69784CAFDF}"/>
              </a:ext>
            </a:extLst>
          </p:cNvPr>
          <p:cNvSpPr txBox="1"/>
          <p:nvPr/>
        </p:nvSpPr>
        <p:spPr>
          <a:xfrm>
            <a:off x="551625" y="1317550"/>
            <a:ext cx="26526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fr-FR" sz="1300" b="1" i="1" u="none" strike="noStrike" kern="0" cap="none" spc="0" normalizeH="0" baseline="0" noProof="0">
                <a:ln>
                  <a:noFill/>
                </a:ln>
                <a:solidFill>
                  <a:srgbClr val="0C419A"/>
                </a:solidFill>
                <a:effectLst/>
                <a:uLnTx/>
                <a:uFillTx/>
                <a:latin typeface="Marianne" panose="02000000000000000000"/>
                <a:cs typeface="Arial"/>
                <a:sym typeface="Arial"/>
              </a:rPr>
              <a:t>Une couverture du dossier médical qui s’élargit</a:t>
            </a:r>
            <a:endParaRPr kumimoji="0" sz="1200" b="0" i="1" u="none" strike="noStrike" kern="0" cap="none" spc="0" normalizeH="0" baseline="0" noProof="0">
              <a:ln>
                <a:noFill/>
              </a:ln>
              <a:solidFill>
                <a:srgbClr val="000000"/>
              </a:solidFill>
              <a:effectLst/>
              <a:uLnTx/>
              <a:uFillTx/>
              <a:latin typeface="Marianne" panose="02000000000000000000"/>
              <a:cs typeface="Arial"/>
              <a:sym typeface="Arial"/>
            </a:endParaRPr>
          </a:p>
        </p:txBody>
      </p:sp>
      <p:sp>
        <p:nvSpPr>
          <p:cNvPr id="8" name="Google Shape;467;p14">
            <a:extLst>
              <a:ext uri="{FF2B5EF4-FFF2-40B4-BE49-F238E27FC236}">
                <a16:creationId xmlns:a16="http://schemas.microsoft.com/office/drawing/2014/main" id="{676C0D16-6CAE-2BA8-D100-F80D37AC0DE2}"/>
              </a:ext>
            </a:extLst>
          </p:cNvPr>
          <p:cNvSpPr txBox="1"/>
          <p:nvPr/>
        </p:nvSpPr>
        <p:spPr>
          <a:xfrm>
            <a:off x="3463575" y="1393750"/>
            <a:ext cx="3226500" cy="3849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fr-FR" sz="1300" b="1" i="1" u="none" strike="noStrike" kern="0" cap="none" spc="0" normalizeH="0" baseline="0" noProof="0">
                <a:ln>
                  <a:noFill/>
                </a:ln>
                <a:solidFill>
                  <a:srgbClr val="0C419A"/>
                </a:solidFill>
                <a:effectLst/>
                <a:uLnTx/>
                <a:uFillTx/>
                <a:latin typeface="Marianne" panose="02000000000000000000"/>
                <a:cs typeface="Arial"/>
                <a:sym typeface="Arial"/>
              </a:rPr>
              <a:t>Une prise en main qui s’accélère</a:t>
            </a:r>
            <a:endParaRPr kumimoji="0" sz="1200" b="0" i="1" u="none" strike="noStrike" kern="0" cap="none" spc="0" normalizeH="0" baseline="0" noProof="0">
              <a:ln>
                <a:noFill/>
              </a:ln>
              <a:solidFill>
                <a:srgbClr val="000000"/>
              </a:solidFill>
              <a:effectLst/>
              <a:uLnTx/>
              <a:uFillTx/>
              <a:latin typeface="Marianne" panose="02000000000000000000"/>
              <a:cs typeface="Arial"/>
              <a:sym typeface="Arial"/>
            </a:endParaRPr>
          </a:p>
        </p:txBody>
      </p:sp>
      <p:sp>
        <p:nvSpPr>
          <p:cNvPr id="9" name="Google Shape;468;p14">
            <a:extLst>
              <a:ext uri="{FF2B5EF4-FFF2-40B4-BE49-F238E27FC236}">
                <a16:creationId xmlns:a16="http://schemas.microsoft.com/office/drawing/2014/main" id="{7DA29BC1-6239-C4A5-703E-400F35280BB5}"/>
              </a:ext>
            </a:extLst>
          </p:cNvPr>
          <p:cNvSpPr txBox="1"/>
          <p:nvPr/>
        </p:nvSpPr>
        <p:spPr>
          <a:xfrm>
            <a:off x="6929253" y="1270550"/>
            <a:ext cx="48183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fr-FR" sz="1300" b="1" i="1" u="none" strike="noStrike" kern="0" cap="none" spc="0" normalizeH="0" baseline="0" noProof="0">
                <a:ln>
                  <a:noFill/>
                </a:ln>
                <a:solidFill>
                  <a:srgbClr val="0C419A"/>
                </a:solidFill>
                <a:effectLst/>
                <a:uLnTx/>
                <a:uFillTx/>
                <a:latin typeface="Marianne" panose="02000000000000000000"/>
                <a:cs typeface="Arial"/>
                <a:sym typeface="Arial"/>
              </a:rPr>
              <a:t>Des utilisateurs qui s’engagent dans la consultation et la mise à jour de leur dossier</a:t>
            </a:r>
            <a:endParaRPr kumimoji="0" sz="1200" b="0" i="1" u="none" strike="noStrike" kern="0" cap="none" spc="0" normalizeH="0" baseline="0" noProof="0">
              <a:ln>
                <a:noFill/>
              </a:ln>
              <a:solidFill>
                <a:srgbClr val="000000"/>
              </a:solidFill>
              <a:effectLst/>
              <a:uLnTx/>
              <a:uFillTx/>
              <a:latin typeface="Marianne" panose="02000000000000000000"/>
              <a:cs typeface="Arial"/>
              <a:sym typeface="Arial"/>
            </a:endParaRPr>
          </a:p>
        </p:txBody>
      </p:sp>
    </p:spTree>
    <p:extLst>
      <p:ext uri="{BB962C8B-B14F-4D97-AF65-F5344CB8AC3E}">
        <p14:creationId xmlns:p14="http://schemas.microsoft.com/office/powerpoint/2010/main" val="415867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D6E8C-966D-E6F4-89DF-0229AE2A6019}"/>
              </a:ext>
            </a:extLst>
          </p:cNvPr>
          <p:cNvSpPr>
            <a:spLocks noGrp="1"/>
          </p:cNvSpPr>
          <p:nvPr>
            <p:ph type="title"/>
          </p:nvPr>
        </p:nvSpPr>
        <p:spPr/>
        <p:txBody>
          <a:bodyPr>
            <a:normAutofit/>
          </a:bodyPr>
          <a:lstStyle/>
          <a:p>
            <a:r>
              <a:rPr lang="fr-FR" dirty="0">
                <a:solidFill>
                  <a:srgbClr val="000000"/>
                </a:solidFill>
                <a:ea typeface="Calibri" panose="020F0502020204030204" pitchFamily="34" charset="0"/>
              </a:rPr>
              <a:t>Le catalogue de service Mon espace santé</a:t>
            </a:r>
            <a:endParaRPr lang="fr-FR" dirty="0"/>
          </a:p>
        </p:txBody>
      </p:sp>
      <p:sp>
        <p:nvSpPr>
          <p:cNvPr id="9" name="TextBox 8">
            <a:extLst>
              <a:ext uri="{FF2B5EF4-FFF2-40B4-BE49-F238E27FC236}">
                <a16:creationId xmlns:a16="http://schemas.microsoft.com/office/drawing/2014/main" id="{BCF43C39-9DF5-35C6-E7E6-BC2B2D004330}"/>
              </a:ext>
            </a:extLst>
          </p:cNvPr>
          <p:cNvSpPr txBox="1"/>
          <p:nvPr/>
        </p:nvSpPr>
        <p:spPr>
          <a:xfrm>
            <a:off x="333260" y="1439217"/>
            <a:ext cx="9544165" cy="584775"/>
          </a:xfrm>
          <a:prstGeom prst="rect">
            <a:avLst/>
          </a:prstGeom>
          <a:noFill/>
        </p:spPr>
        <p:txBody>
          <a:bodyPr wrap="square">
            <a:spAutoFit/>
          </a:bodyPr>
          <a:lstStyle/>
          <a:p>
            <a:pPr algn="l"/>
            <a:r>
              <a:rPr lang="fr-FR" sz="1600" b="1" i="0">
                <a:effectLst/>
                <a:latin typeface="Marianne" panose="02000000000000000000"/>
              </a:rPr>
              <a:t>Mon espace santé met à disposition un catalogue de services </a:t>
            </a:r>
            <a:r>
              <a:rPr lang="fr-FR" sz="1600" b="1">
                <a:latin typeface="Marianne" panose="02000000000000000000"/>
              </a:rPr>
              <a:t>numériques sélectionnés pour leur qualité et leur respect de critères de sécurité, pour accompagner la santé des usagers</a:t>
            </a:r>
          </a:p>
        </p:txBody>
      </p:sp>
      <p:sp>
        <p:nvSpPr>
          <p:cNvPr id="14" name="TextBox 13">
            <a:extLst>
              <a:ext uri="{FF2B5EF4-FFF2-40B4-BE49-F238E27FC236}">
                <a16:creationId xmlns:a16="http://schemas.microsoft.com/office/drawing/2014/main" id="{505F9262-2294-DEB8-5F8E-F5CAA23F9BB9}"/>
              </a:ext>
            </a:extLst>
          </p:cNvPr>
          <p:cNvSpPr txBox="1"/>
          <p:nvPr/>
        </p:nvSpPr>
        <p:spPr>
          <a:xfrm>
            <a:off x="3112264" y="2211306"/>
            <a:ext cx="8011100" cy="830997"/>
          </a:xfrm>
          <a:prstGeom prst="rect">
            <a:avLst/>
          </a:prstGeom>
          <a:noFill/>
        </p:spPr>
        <p:txBody>
          <a:bodyPr wrap="square">
            <a:spAutoFit/>
          </a:bodyPr>
          <a:lstStyle/>
          <a:p>
            <a:pPr algn="just"/>
            <a:r>
              <a:rPr lang="fr-FR" sz="2000" b="1" i="0">
                <a:effectLst/>
                <a:latin typeface="Marianne" panose="02000000000000000000"/>
              </a:rPr>
              <a:t>Des solutions utiles </a:t>
            </a:r>
          </a:p>
          <a:p>
            <a:pPr algn="just"/>
            <a:r>
              <a:rPr lang="fr-FR" sz="1400" b="0" i="0">
                <a:solidFill>
                  <a:srgbClr val="2F75B5"/>
                </a:solidFill>
                <a:effectLst/>
                <a:latin typeface="Marianne" panose="02000000000000000000"/>
              </a:rPr>
              <a:t>Des services numériques publics et privés dans le domaine de la santé, du bien-être ou du maintien de l'autonomie pour mieux gérer la santé des usagers.</a:t>
            </a:r>
            <a:endParaRPr lang="fr-FR" sz="2000" b="0" i="0">
              <a:solidFill>
                <a:srgbClr val="2F75B5"/>
              </a:solidFill>
              <a:effectLst/>
              <a:latin typeface="Marianne" panose="02000000000000000000"/>
            </a:endParaRPr>
          </a:p>
        </p:txBody>
      </p:sp>
      <p:pic>
        <p:nvPicPr>
          <p:cNvPr id="15" name="Picture 14">
            <a:extLst>
              <a:ext uri="{FF2B5EF4-FFF2-40B4-BE49-F238E27FC236}">
                <a16:creationId xmlns:a16="http://schemas.microsoft.com/office/drawing/2014/main" id="{AE82955C-E98C-E15D-B399-C6E93A94EC94}"/>
              </a:ext>
            </a:extLst>
          </p:cNvPr>
          <p:cNvPicPr>
            <a:picLocks noChangeAspect="1"/>
          </p:cNvPicPr>
          <p:nvPr/>
        </p:nvPicPr>
        <p:blipFill>
          <a:blip r:embed="rId2"/>
          <a:stretch>
            <a:fillRect/>
          </a:stretch>
        </p:blipFill>
        <p:spPr>
          <a:xfrm>
            <a:off x="1567113" y="2002180"/>
            <a:ext cx="1233238" cy="1233238"/>
          </a:xfrm>
          <a:prstGeom prst="rect">
            <a:avLst/>
          </a:prstGeom>
        </p:spPr>
      </p:pic>
      <p:sp>
        <p:nvSpPr>
          <p:cNvPr id="17" name="TextBox 16">
            <a:extLst>
              <a:ext uri="{FF2B5EF4-FFF2-40B4-BE49-F238E27FC236}">
                <a16:creationId xmlns:a16="http://schemas.microsoft.com/office/drawing/2014/main" id="{A56656E2-D466-2421-13CB-416975CB1F49}"/>
              </a:ext>
            </a:extLst>
          </p:cNvPr>
          <p:cNvSpPr txBox="1"/>
          <p:nvPr/>
        </p:nvSpPr>
        <p:spPr>
          <a:xfrm>
            <a:off x="3112264" y="3235418"/>
            <a:ext cx="8011100" cy="1261884"/>
          </a:xfrm>
          <a:prstGeom prst="rect">
            <a:avLst/>
          </a:prstGeom>
          <a:noFill/>
        </p:spPr>
        <p:txBody>
          <a:bodyPr wrap="square">
            <a:spAutoFit/>
          </a:bodyPr>
          <a:lstStyle/>
          <a:p>
            <a:pPr algn="just"/>
            <a:r>
              <a:rPr lang="fr-FR" sz="2000" b="1" i="0" dirty="0">
                <a:effectLst/>
                <a:latin typeface="Marianne" panose="02000000000000000000"/>
              </a:rPr>
              <a:t>Des services numériques de confiance</a:t>
            </a:r>
          </a:p>
          <a:p>
            <a:pPr algn="just"/>
            <a:r>
              <a:rPr lang="fr-FR" sz="1400" b="0" i="0" dirty="0">
                <a:solidFill>
                  <a:srgbClr val="2F75B5"/>
                </a:solidFill>
                <a:effectLst/>
                <a:latin typeface="Marianne" panose="02000000000000000000"/>
              </a:rPr>
              <a:t>Des services sélectionnés par l'Etat sur la base </a:t>
            </a:r>
            <a:r>
              <a:rPr lang="fr-FR" sz="1400" dirty="0">
                <a:solidFill>
                  <a:srgbClr val="2F75B5"/>
                </a:solidFill>
                <a:latin typeface="Marianne" panose="02000000000000000000"/>
              </a:rPr>
              <a:t>de critères </a:t>
            </a:r>
            <a:r>
              <a:rPr lang="fr-FR" sz="1400" b="0" i="0" dirty="0">
                <a:solidFill>
                  <a:srgbClr val="2F75B5"/>
                </a:solidFill>
                <a:effectLst/>
                <a:latin typeface="Marianne" panose="02000000000000000000"/>
              </a:rPr>
              <a:t>éthiques et techniques, et pour la qualité de leur contenu, leur transparence, leur accessibilité et leur éco-responsabilité.</a:t>
            </a:r>
          </a:p>
          <a:p>
            <a:pPr algn="just"/>
            <a:r>
              <a:rPr lang="fr-FR" sz="1400" b="0" i="0" dirty="0">
                <a:solidFill>
                  <a:srgbClr val="2F75B5"/>
                </a:solidFill>
                <a:effectLst/>
                <a:latin typeface="Marianne" panose="02000000000000000000"/>
              </a:rPr>
              <a:t>Tous les services numériques référencés dans le catalogue de services sont conformes à la </a:t>
            </a:r>
            <a:r>
              <a:rPr lang="fr-FR" sz="1400" b="1" i="0" u="sng" baseline="-25000" dirty="0">
                <a:solidFill>
                  <a:srgbClr val="2F75B5"/>
                </a:solidFill>
                <a:effectLst/>
                <a:latin typeface="Marianne" panose="02000000000000000000"/>
                <a:hlinkClick r:id="rId3">
                  <a:extLst>
                    <a:ext uri="{A12FA001-AC4F-418D-AE19-62706E023703}">
                      <ahyp:hlinkClr xmlns:ahyp="http://schemas.microsoft.com/office/drawing/2018/hyperlinkcolor" val="tx"/>
                    </a:ext>
                  </a:extLst>
                </a:hlinkClick>
              </a:rPr>
              <a:t> </a:t>
            </a:r>
            <a:r>
              <a:rPr lang="fr-FR" sz="1400" b="1" i="0" u="sng" dirty="0">
                <a:solidFill>
                  <a:srgbClr val="2F75B5"/>
                </a:solidFill>
                <a:effectLst/>
                <a:latin typeface="Marianne" panose="02000000000000000000"/>
                <a:hlinkClick r:id="rId3">
                  <a:extLst>
                    <a:ext uri="{A12FA001-AC4F-418D-AE19-62706E023703}">
                      <ahyp:hlinkClr xmlns:ahyp="http://schemas.microsoft.com/office/drawing/2018/hyperlinkcolor" val="tx"/>
                    </a:ext>
                  </a:extLst>
                </a:hlinkClick>
              </a:rPr>
              <a:t>doctrine du numérique en santé.</a:t>
            </a:r>
            <a:endParaRPr lang="fr-FR" sz="1400" b="0" i="0" dirty="0">
              <a:solidFill>
                <a:srgbClr val="2F75B5"/>
              </a:solidFill>
              <a:effectLst/>
              <a:latin typeface="Marianne" panose="02000000000000000000"/>
            </a:endParaRPr>
          </a:p>
        </p:txBody>
      </p:sp>
      <p:pic>
        <p:nvPicPr>
          <p:cNvPr id="18" name="Picture 17">
            <a:extLst>
              <a:ext uri="{FF2B5EF4-FFF2-40B4-BE49-F238E27FC236}">
                <a16:creationId xmlns:a16="http://schemas.microsoft.com/office/drawing/2014/main" id="{9B2772D4-9097-F985-8723-36A7A98C1A52}"/>
              </a:ext>
            </a:extLst>
          </p:cNvPr>
          <p:cNvPicPr>
            <a:picLocks noChangeAspect="1"/>
          </p:cNvPicPr>
          <p:nvPr/>
        </p:nvPicPr>
        <p:blipFill>
          <a:blip r:embed="rId4"/>
          <a:stretch>
            <a:fillRect/>
          </a:stretch>
        </p:blipFill>
        <p:spPr>
          <a:xfrm>
            <a:off x="1567113" y="3181762"/>
            <a:ext cx="1233238" cy="1233238"/>
          </a:xfrm>
          <a:prstGeom prst="rect">
            <a:avLst/>
          </a:prstGeom>
        </p:spPr>
      </p:pic>
      <p:pic>
        <p:nvPicPr>
          <p:cNvPr id="19" name="Picture 18">
            <a:extLst>
              <a:ext uri="{FF2B5EF4-FFF2-40B4-BE49-F238E27FC236}">
                <a16:creationId xmlns:a16="http://schemas.microsoft.com/office/drawing/2014/main" id="{3A75DD52-F968-AA88-F53E-3AEADDB5F899}"/>
              </a:ext>
            </a:extLst>
          </p:cNvPr>
          <p:cNvPicPr>
            <a:picLocks noChangeAspect="1"/>
          </p:cNvPicPr>
          <p:nvPr/>
        </p:nvPicPr>
        <p:blipFill>
          <a:blip r:embed="rId5"/>
          <a:stretch>
            <a:fillRect/>
          </a:stretch>
        </p:blipFill>
        <p:spPr>
          <a:xfrm>
            <a:off x="1567113" y="4521619"/>
            <a:ext cx="1233238" cy="1233238"/>
          </a:xfrm>
          <a:prstGeom prst="rect">
            <a:avLst/>
          </a:prstGeom>
        </p:spPr>
      </p:pic>
      <p:sp>
        <p:nvSpPr>
          <p:cNvPr id="21" name="TextBox 20">
            <a:extLst>
              <a:ext uri="{FF2B5EF4-FFF2-40B4-BE49-F238E27FC236}">
                <a16:creationId xmlns:a16="http://schemas.microsoft.com/office/drawing/2014/main" id="{DE98D2DD-0C3A-ADC4-4B6A-94A4CB5DEABB}"/>
              </a:ext>
            </a:extLst>
          </p:cNvPr>
          <p:cNvSpPr txBox="1"/>
          <p:nvPr/>
        </p:nvSpPr>
        <p:spPr>
          <a:xfrm>
            <a:off x="3112264" y="4521619"/>
            <a:ext cx="8011100" cy="1046440"/>
          </a:xfrm>
          <a:prstGeom prst="rect">
            <a:avLst/>
          </a:prstGeom>
          <a:noFill/>
        </p:spPr>
        <p:txBody>
          <a:bodyPr wrap="square">
            <a:spAutoFit/>
          </a:bodyPr>
          <a:lstStyle/>
          <a:p>
            <a:pPr algn="just"/>
            <a:r>
              <a:rPr lang="fr-FR" sz="2000" b="1" i="0">
                <a:effectLst/>
                <a:latin typeface="Marianne" panose="02000000000000000000"/>
              </a:rPr>
              <a:t>Des informations de santé partagées simplement et en toute sécurité</a:t>
            </a:r>
          </a:p>
          <a:p>
            <a:pPr algn="just"/>
            <a:r>
              <a:rPr lang="fr-FR" sz="1400" b="0" i="0">
                <a:solidFill>
                  <a:srgbClr val="2F75B5"/>
                </a:solidFill>
                <a:effectLst/>
                <a:latin typeface="Marianne" panose="02000000000000000000"/>
              </a:rPr>
              <a:t>L’échange de données permet de synchroniser les services avec Mon espace santé pour, par exemple, alimenter et enrichir le profil médical avec les données d’un objet connecté (poids, rythme cardiaque, indice glycémique), ou encore partager des informations de santé avec les services utilisés au quotidien.</a:t>
            </a:r>
          </a:p>
        </p:txBody>
      </p:sp>
      <p:pic>
        <p:nvPicPr>
          <p:cNvPr id="2050" name="Picture 2" descr="New ">
            <a:extLst>
              <a:ext uri="{FF2B5EF4-FFF2-40B4-BE49-F238E27FC236}">
                <a16:creationId xmlns:a16="http://schemas.microsoft.com/office/drawing/2014/main" id="{4AE5801A-CF6D-3DC3-7C78-06F1B90272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106" y="6043032"/>
            <a:ext cx="494412" cy="494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4E08C1B-59FA-8AFF-DF7D-47272D3A5548}"/>
              </a:ext>
            </a:extLst>
          </p:cNvPr>
          <p:cNvSpPr/>
          <p:nvPr/>
        </p:nvSpPr>
        <p:spPr>
          <a:xfrm>
            <a:off x="2686791" y="6151096"/>
            <a:ext cx="7343473" cy="49441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dirty="0">
                <a:solidFill>
                  <a:srgbClr val="4472C4"/>
                </a:solidFill>
                <a:latin typeface="Marianne" panose="02000000000000000000"/>
              </a:rPr>
              <a:t>Ouverture des échanges de données avec une première application en production dans les semaines à venir</a:t>
            </a:r>
          </a:p>
        </p:txBody>
      </p:sp>
    </p:spTree>
    <p:extLst>
      <p:ext uri="{BB962C8B-B14F-4D97-AF65-F5344CB8AC3E}">
        <p14:creationId xmlns:p14="http://schemas.microsoft.com/office/powerpoint/2010/main" val="103096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5D9E-D529-84E9-F2E4-9DB1E2BBA359}"/>
              </a:ext>
            </a:extLst>
          </p:cNvPr>
          <p:cNvSpPr>
            <a:spLocks noGrp="1"/>
          </p:cNvSpPr>
          <p:nvPr>
            <p:ph type="title"/>
          </p:nvPr>
        </p:nvSpPr>
        <p:spPr/>
        <p:txBody>
          <a:bodyPr>
            <a:normAutofit fontScale="90000"/>
          </a:bodyPr>
          <a:lstStyle/>
          <a:p>
            <a:r>
              <a:rPr lang="fr-FR" dirty="0"/>
              <a:t>Pourquoi se référencer au catalogue de service de Mon espace santé ?</a:t>
            </a:r>
          </a:p>
        </p:txBody>
      </p:sp>
      <p:sp>
        <p:nvSpPr>
          <p:cNvPr id="4" name="Rectangle 3">
            <a:extLst>
              <a:ext uri="{FF2B5EF4-FFF2-40B4-BE49-F238E27FC236}">
                <a16:creationId xmlns:a16="http://schemas.microsoft.com/office/drawing/2014/main" id="{3FADB9EC-DAAE-5C02-DE09-2A6FEB700427}"/>
              </a:ext>
            </a:extLst>
          </p:cNvPr>
          <p:cNvSpPr/>
          <p:nvPr/>
        </p:nvSpPr>
        <p:spPr>
          <a:xfrm>
            <a:off x="0" y="1604174"/>
            <a:ext cx="12192000" cy="1754140"/>
          </a:xfrm>
          <a:prstGeom prst="rect">
            <a:avLst/>
          </a:prstGeom>
          <a:solidFill>
            <a:srgbClr val="005CA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Marianne" panose="02000000000000000000"/>
            </a:endParaRPr>
          </a:p>
        </p:txBody>
      </p:sp>
      <p:sp>
        <p:nvSpPr>
          <p:cNvPr id="5" name="Rectangle 4">
            <a:extLst>
              <a:ext uri="{FF2B5EF4-FFF2-40B4-BE49-F238E27FC236}">
                <a16:creationId xmlns:a16="http://schemas.microsoft.com/office/drawing/2014/main" id="{C258A49E-04FF-F443-B8CA-B063D8C46EF4}"/>
              </a:ext>
            </a:extLst>
          </p:cNvPr>
          <p:cNvSpPr/>
          <p:nvPr/>
        </p:nvSpPr>
        <p:spPr>
          <a:xfrm>
            <a:off x="799471" y="2535709"/>
            <a:ext cx="3439487" cy="371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5720" numCol="1" spcCol="0" rtlCol="0" fromWordArt="0" anchor="t" anchorCtr="0" forceAA="0" compatLnSpc="1">
            <a:prstTxWarp prst="textNoShape">
              <a:avLst/>
            </a:prstTxWarp>
            <a:noAutofit/>
          </a:bodyPr>
          <a:lstStyle/>
          <a:p>
            <a:pPr lvl="0">
              <a:spcAft>
                <a:spcPts val="600"/>
              </a:spcAft>
            </a:pPr>
            <a:endParaRPr lang="fr-FR" sz="1200" b="1">
              <a:solidFill>
                <a:srgbClr val="363636"/>
              </a:solidFill>
              <a:latin typeface="Marianne" panose="02000000000000000000"/>
            </a:endParaRPr>
          </a:p>
        </p:txBody>
      </p:sp>
      <p:sp>
        <p:nvSpPr>
          <p:cNvPr id="6" name="Rectangle 5">
            <a:extLst>
              <a:ext uri="{FF2B5EF4-FFF2-40B4-BE49-F238E27FC236}">
                <a16:creationId xmlns:a16="http://schemas.microsoft.com/office/drawing/2014/main" id="{7CB8D4FF-5A8E-67AF-FE9B-FAD618D26093}"/>
              </a:ext>
            </a:extLst>
          </p:cNvPr>
          <p:cNvSpPr/>
          <p:nvPr/>
        </p:nvSpPr>
        <p:spPr>
          <a:xfrm>
            <a:off x="4486313" y="2532925"/>
            <a:ext cx="3342398" cy="371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5720" numCol="1" spcCol="0" rtlCol="0" fromWordArt="0" anchor="t" anchorCtr="0" forceAA="0" compatLnSpc="1">
            <a:prstTxWarp prst="textNoShape">
              <a:avLst/>
            </a:prstTxWarp>
            <a:noAutofit/>
          </a:bodyPr>
          <a:lstStyle/>
          <a:p>
            <a:pPr>
              <a:spcAft>
                <a:spcPts val="600"/>
              </a:spcAft>
            </a:pPr>
            <a:endParaRPr lang="fr-FR" sz="1400" b="1">
              <a:solidFill>
                <a:srgbClr val="363636"/>
              </a:solidFill>
              <a:latin typeface="Marianne" panose="02000000000000000000"/>
            </a:endParaRPr>
          </a:p>
        </p:txBody>
      </p:sp>
      <p:sp>
        <p:nvSpPr>
          <p:cNvPr id="7" name="Rectangle 6">
            <a:extLst>
              <a:ext uri="{FF2B5EF4-FFF2-40B4-BE49-F238E27FC236}">
                <a16:creationId xmlns:a16="http://schemas.microsoft.com/office/drawing/2014/main" id="{85AA2AB1-C4B7-9C97-DE1E-386DDEE9FB88}"/>
              </a:ext>
            </a:extLst>
          </p:cNvPr>
          <p:cNvSpPr/>
          <p:nvPr/>
        </p:nvSpPr>
        <p:spPr>
          <a:xfrm>
            <a:off x="8156262" y="2532925"/>
            <a:ext cx="3342398" cy="371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5720" numCol="1" spcCol="0" rtlCol="0" fromWordArt="0" anchor="t" anchorCtr="0" forceAA="0" compatLnSpc="1">
            <a:prstTxWarp prst="textNoShape">
              <a:avLst/>
            </a:prstTxWarp>
            <a:noAutofit/>
          </a:bodyPr>
          <a:lstStyle/>
          <a:p>
            <a:pPr>
              <a:spcAft>
                <a:spcPts val="600"/>
              </a:spcAft>
            </a:pPr>
            <a:endParaRPr lang="fr-FR" sz="1600" b="1">
              <a:solidFill>
                <a:srgbClr val="363636"/>
              </a:solidFill>
              <a:latin typeface="Marianne" panose="02000000000000000000"/>
            </a:endParaRPr>
          </a:p>
        </p:txBody>
      </p:sp>
      <p:sp>
        <p:nvSpPr>
          <p:cNvPr id="8" name="TextBox 2">
            <a:extLst>
              <a:ext uri="{FF2B5EF4-FFF2-40B4-BE49-F238E27FC236}">
                <a16:creationId xmlns:a16="http://schemas.microsoft.com/office/drawing/2014/main" id="{802C5FCD-F9D4-3AF4-3651-6E5D194BCFC6}"/>
              </a:ext>
            </a:extLst>
          </p:cNvPr>
          <p:cNvSpPr txBox="1"/>
          <p:nvPr/>
        </p:nvSpPr>
        <p:spPr>
          <a:xfrm>
            <a:off x="1127222" y="3324107"/>
            <a:ext cx="3016688" cy="972061"/>
          </a:xfrm>
          <a:prstGeom prst="rect">
            <a:avLst/>
          </a:prstGeom>
          <a:noFill/>
        </p:spPr>
        <p:txBody>
          <a:bodyPr wrap="square" lIns="0" tIns="0" rIns="0" bIns="0" rtlCol="0" anchor="t">
            <a:spAutoFit/>
          </a:bodyPr>
          <a:lstStyle/>
          <a:p>
            <a:pPr defTabSz="913943">
              <a:spcAft>
                <a:spcPts val="488"/>
              </a:spcAft>
              <a:defRPr/>
            </a:pPr>
            <a:r>
              <a:rPr lang="fr-FR" sz="2400" b="1" spc="-20">
                <a:solidFill>
                  <a:srgbClr val="4C8DC3"/>
                </a:solidFill>
                <a:latin typeface="Marianne" panose="02000000000000000000"/>
                <a:ea typeface="Open Sans"/>
                <a:cs typeface="Open Sans"/>
              </a:rPr>
              <a:t>Un marché</a:t>
            </a:r>
          </a:p>
          <a:p>
            <a:pPr defTabSz="913943">
              <a:spcAft>
                <a:spcPts val="488"/>
              </a:spcAft>
              <a:defRPr/>
            </a:pPr>
            <a:r>
              <a:rPr lang="fr-FR" sz="1750" b="1" spc="-20">
                <a:solidFill>
                  <a:srgbClr val="4C8DC3"/>
                </a:solidFill>
                <a:latin typeface="Marianne" panose="02000000000000000000"/>
                <a:ea typeface="Open Sans"/>
                <a:cs typeface="Open Sans"/>
              </a:rPr>
              <a:t>La visibilité sur un marché de plusieurs millions de citoyens</a:t>
            </a:r>
          </a:p>
        </p:txBody>
      </p:sp>
      <p:sp>
        <p:nvSpPr>
          <p:cNvPr id="9" name="TextBox 2">
            <a:extLst>
              <a:ext uri="{FF2B5EF4-FFF2-40B4-BE49-F238E27FC236}">
                <a16:creationId xmlns:a16="http://schemas.microsoft.com/office/drawing/2014/main" id="{843CB7F8-D665-A3F5-A2B1-979D475826BF}"/>
              </a:ext>
            </a:extLst>
          </p:cNvPr>
          <p:cNvSpPr txBox="1"/>
          <p:nvPr/>
        </p:nvSpPr>
        <p:spPr>
          <a:xfrm>
            <a:off x="1119735" y="4835592"/>
            <a:ext cx="2916000" cy="925894"/>
          </a:xfrm>
          <a:prstGeom prst="rect">
            <a:avLst/>
          </a:prstGeom>
          <a:noFill/>
        </p:spPr>
        <p:txBody>
          <a:bodyPr wrap="square" lIns="0" tIns="0" rIns="0" bIns="0" rtlCol="0" anchor="t">
            <a:spAutoFit/>
          </a:bodyPr>
          <a:lstStyle/>
          <a:p>
            <a:pPr defTabSz="913943">
              <a:spcAft>
                <a:spcPts val="488"/>
              </a:spcAft>
              <a:defRPr/>
            </a:pPr>
            <a:r>
              <a:rPr lang="fr-FR" sz="1400" spc="-20">
                <a:solidFill>
                  <a:schemeClr val="bg2">
                    <a:lumMod val="10000"/>
                  </a:schemeClr>
                </a:solidFill>
                <a:latin typeface="Marianne" panose="02000000000000000000"/>
                <a:ea typeface="Open Sans"/>
                <a:cs typeface="Open Sans"/>
              </a:rPr>
              <a:t>Plus de 68 millions de français ont un profil Mon espace santé </a:t>
            </a:r>
          </a:p>
          <a:p>
            <a:pPr defTabSz="913943">
              <a:spcAft>
                <a:spcPts val="488"/>
              </a:spcAft>
              <a:defRPr/>
            </a:pPr>
            <a:r>
              <a:rPr lang="fr-FR" sz="1400" b="1" spc="-20">
                <a:solidFill>
                  <a:schemeClr val="bg2">
                    <a:lumMod val="10000"/>
                  </a:schemeClr>
                </a:solidFill>
                <a:latin typeface="Marianne" panose="02000000000000000000"/>
                <a:ea typeface="Open Sans"/>
                <a:cs typeface="Open Sans"/>
                <a:sym typeface="Wingdings" panose="05000000000000000000" pitchFamily="2" charset="2"/>
              </a:rPr>
              <a:t> La garantie d’une mise en visibilité et valorisation du service référencé.</a:t>
            </a:r>
            <a:endParaRPr lang="fr-FR" sz="1400" b="1" spc="-20">
              <a:solidFill>
                <a:schemeClr val="bg2">
                  <a:lumMod val="10000"/>
                </a:schemeClr>
              </a:solidFill>
              <a:latin typeface="Marianne" panose="02000000000000000000"/>
              <a:ea typeface="Open Sans"/>
              <a:cs typeface="Open Sans"/>
            </a:endParaRPr>
          </a:p>
        </p:txBody>
      </p:sp>
      <p:sp>
        <p:nvSpPr>
          <p:cNvPr id="11" name="TextBox 2">
            <a:extLst>
              <a:ext uri="{FF2B5EF4-FFF2-40B4-BE49-F238E27FC236}">
                <a16:creationId xmlns:a16="http://schemas.microsoft.com/office/drawing/2014/main" id="{29C3510D-30E0-1815-0248-A8268FA565B1}"/>
              </a:ext>
            </a:extLst>
          </p:cNvPr>
          <p:cNvSpPr txBox="1"/>
          <p:nvPr/>
        </p:nvSpPr>
        <p:spPr>
          <a:xfrm>
            <a:off x="4789516" y="5110515"/>
            <a:ext cx="3016688" cy="1356782"/>
          </a:xfrm>
          <a:prstGeom prst="rect">
            <a:avLst/>
          </a:prstGeom>
          <a:noFill/>
        </p:spPr>
        <p:txBody>
          <a:bodyPr wrap="square" lIns="0" tIns="0" rIns="0" bIns="0" rtlCol="0" anchor="t">
            <a:spAutoFit/>
          </a:bodyPr>
          <a:lstStyle/>
          <a:p>
            <a:pPr defTabSz="913943">
              <a:spcAft>
                <a:spcPts val="488"/>
              </a:spcAft>
              <a:defRPr/>
            </a:pPr>
            <a:r>
              <a:rPr lang="fr-FR" sz="1400" spc="-20">
                <a:solidFill>
                  <a:schemeClr val="bg2">
                    <a:lumMod val="10000"/>
                  </a:schemeClr>
                </a:solidFill>
                <a:latin typeface="Marianne" panose="02000000000000000000"/>
                <a:ea typeface="Open Sans"/>
                <a:cs typeface="Open Sans"/>
              </a:rPr>
              <a:t>La procédure requiert la conformité à plus de 100 exigences (technique, interopérabilité, RGPD, juridique, éthique)</a:t>
            </a:r>
          </a:p>
          <a:p>
            <a:pPr defTabSz="913943">
              <a:spcAft>
                <a:spcPts val="488"/>
              </a:spcAft>
              <a:defRPr/>
            </a:pPr>
            <a:r>
              <a:rPr lang="fr-FR" sz="1400" b="1" spc="-20">
                <a:solidFill>
                  <a:schemeClr val="bg2">
                    <a:lumMod val="10000"/>
                  </a:schemeClr>
                </a:solidFill>
                <a:latin typeface="Marianne" panose="02000000000000000000"/>
                <a:ea typeface="Open Sans"/>
                <a:cs typeface="Open Sans"/>
                <a:sym typeface="Wingdings" panose="05000000000000000000" pitchFamily="2" charset="2"/>
              </a:rPr>
              <a:t> La garantie du respect des règles du numérique en santé en France et de la transparence des usages</a:t>
            </a:r>
            <a:endParaRPr lang="fr-FR" sz="1400" b="1" spc="-20">
              <a:solidFill>
                <a:schemeClr val="bg2">
                  <a:lumMod val="10000"/>
                </a:schemeClr>
              </a:solidFill>
              <a:latin typeface="Marianne" panose="02000000000000000000"/>
              <a:ea typeface="Open Sans"/>
              <a:cs typeface="Open Sans"/>
            </a:endParaRPr>
          </a:p>
        </p:txBody>
      </p:sp>
      <p:sp>
        <p:nvSpPr>
          <p:cNvPr id="13" name="TextBox 2">
            <a:extLst>
              <a:ext uri="{FF2B5EF4-FFF2-40B4-BE49-F238E27FC236}">
                <a16:creationId xmlns:a16="http://schemas.microsoft.com/office/drawing/2014/main" id="{E8ABA117-5A99-AACB-F81F-C8D1A337D509}"/>
              </a:ext>
            </a:extLst>
          </p:cNvPr>
          <p:cNvSpPr txBox="1"/>
          <p:nvPr/>
        </p:nvSpPr>
        <p:spPr>
          <a:xfrm>
            <a:off x="780370" y="1955719"/>
            <a:ext cx="10631259" cy="269304"/>
          </a:xfrm>
          <a:prstGeom prst="rect">
            <a:avLst/>
          </a:prstGeom>
          <a:noFill/>
        </p:spPr>
        <p:txBody>
          <a:bodyPr wrap="square" lIns="0" tIns="0" rIns="0" bIns="0" rtlCol="0" anchor="t">
            <a:spAutoFit/>
          </a:bodyPr>
          <a:lstStyle/>
          <a:p>
            <a:pPr defTabSz="913943">
              <a:spcAft>
                <a:spcPts val="488"/>
              </a:spcAft>
              <a:defRPr/>
            </a:pPr>
            <a:r>
              <a:rPr lang="fr-FR" sz="1750" b="1" spc="-20">
                <a:solidFill>
                  <a:schemeClr val="bg1"/>
                </a:solidFill>
                <a:highlight>
                  <a:srgbClr val="4C8DC3"/>
                </a:highlight>
                <a:latin typeface="Marianne" panose="02000000000000000000"/>
                <a:ea typeface="Open Sans"/>
                <a:cs typeface="Open Sans"/>
              </a:rPr>
              <a:t>En tant qu’éditeur, se référencer à Mon espace santé c’est : </a:t>
            </a:r>
            <a:endParaRPr lang="fr-FR" sz="1750" b="1" spc="-20">
              <a:solidFill>
                <a:schemeClr val="bg2">
                  <a:lumMod val="10000"/>
                </a:schemeClr>
              </a:solidFill>
              <a:latin typeface="Marianne" panose="02000000000000000000"/>
              <a:ea typeface="Open Sans"/>
              <a:cs typeface="Open Sans"/>
            </a:endParaRPr>
          </a:p>
        </p:txBody>
      </p:sp>
      <p:sp>
        <p:nvSpPr>
          <p:cNvPr id="3" name="TextBox 2">
            <a:extLst>
              <a:ext uri="{FF2B5EF4-FFF2-40B4-BE49-F238E27FC236}">
                <a16:creationId xmlns:a16="http://schemas.microsoft.com/office/drawing/2014/main" id="{C7406414-A9BC-F828-26E3-66FE7C536C30}"/>
              </a:ext>
            </a:extLst>
          </p:cNvPr>
          <p:cNvSpPr txBox="1"/>
          <p:nvPr/>
        </p:nvSpPr>
        <p:spPr>
          <a:xfrm>
            <a:off x="4789515" y="3284678"/>
            <a:ext cx="3016688" cy="1710725"/>
          </a:xfrm>
          <a:prstGeom prst="rect">
            <a:avLst/>
          </a:prstGeom>
          <a:noFill/>
        </p:spPr>
        <p:txBody>
          <a:bodyPr wrap="square" lIns="0" tIns="0" rIns="0" bIns="0" rtlCol="0" anchor="t">
            <a:spAutoFit/>
          </a:bodyPr>
          <a:lstStyle/>
          <a:p>
            <a:pPr defTabSz="913943">
              <a:spcAft>
                <a:spcPts val="488"/>
              </a:spcAft>
              <a:defRPr/>
            </a:pPr>
            <a:r>
              <a:rPr lang="fr-FR" sz="2400" b="1" spc="-20">
                <a:solidFill>
                  <a:srgbClr val="4C8DC3"/>
                </a:solidFill>
                <a:latin typeface="Marianne" panose="02000000000000000000"/>
                <a:ea typeface="Open Sans"/>
                <a:cs typeface="Open Sans"/>
              </a:rPr>
              <a:t>Une garantie de confiance pour les usagers</a:t>
            </a:r>
          </a:p>
          <a:p>
            <a:pPr defTabSz="913943">
              <a:spcAft>
                <a:spcPts val="488"/>
              </a:spcAft>
              <a:defRPr/>
            </a:pPr>
            <a:r>
              <a:rPr lang="fr-FR" sz="1750" b="1" spc="-20">
                <a:solidFill>
                  <a:srgbClr val="4C8DC3"/>
                </a:solidFill>
                <a:latin typeface="Marianne" panose="02000000000000000000"/>
                <a:ea typeface="Open Sans"/>
                <a:cs typeface="Open Sans"/>
              </a:rPr>
              <a:t>Le référencement est synonyme de sécurité</a:t>
            </a:r>
          </a:p>
        </p:txBody>
      </p:sp>
      <p:sp>
        <p:nvSpPr>
          <p:cNvPr id="22" name="TextBox 21">
            <a:extLst>
              <a:ext uri="{FF2B5EF4-FFF2-40B4-BE49-F238E27FC236}">
                <a16:creationId xmlns:a16="http://schemas.microsoft.com/office/drawing/2014/main" id="{BE7A0E71-CB2F-6667-0FD7-4DF4A5F7C2CF}"/>
              </a:ext>
            </a:extLst>
          </p:cNvPr>
          <p:cNvSpPr txBox="1"/>
          <p:nvPr/>
        </p:nvSpPr>
        <p:spPr>
          <a:xfrm>
            <a:off x="8327608" y="3284015"/>
            <a:ext cx="3353155" cy="1361185"/>
          </a:xfrm>
          <a:prstGeom prst="rect">
            <a:avLst/>
          </a:prstGeom>
          <a:noFill/>
        </p:spPr>
        <p:txBody>
          <a:bodyPr wrap="square" lIns="0" tIns="0" rIns="0" bIns="0" rtlCol="0" anchor="t">
            <a:spAutoFit/>
          </a:bodyPr>
          <a:lstStyle/>
          <a:p>
            <a:pPr defTabSz="913943">
              <a:spcAft>
                <a:spcPts val="488"/>
              </a:spcAft>
              <a:defRPr/>
            </a:pPr>
            <a:r>
              <a:rPr lang="fr-FR" sz="2400" b="1" spc="-20">
                <a:solidFill>
                  <a:srgbClr val="4C8DC3"/>
                </a:solidFill>
                <a:latin typeface="Marianne" panose="02000000000000000000"/>
                <a:ea typeface="Open Sans"/>
                <a:cs typeface="Open Sans"/>
              </a:rPr>
              <a:t>Un accès aux données de Mon espace santé </a:t>
            </a:r>
          </a:p>
          <a:p>
            <a:pPr defTabSz="913943">
              <a:spcAft>
                <a:spcPts val="488"/>
              </a:spcAft>
              <a:defRPr/>
            </a:pPr>
            <a:r>
              <a:rPr lang="fr-FR" sz="1750" b="1" spc="-20">
                <a:solidFill>
                  <a:srgbClr val="4C8DC3"/>
                </a:solidFill>
                <a:latin typeface="Marianne" panose="02000000000000000000"/>
                <a:ea typeface="Open Sans"/>
                <a:cs typeface="Open Sans"/>
              </a:rPr>
              <a:t>Sous réserve du consentement de l’usager</a:t>
            </a:r>
          </a:p>
        </p:txBody>
      </p:sp>
      <p:grpSp>
        <p:nvGrpSpPr>
          <p:cNvPr id="26" name="Group 25">
            <a:extLst>
              <a:ext uri="{FF2B5EF4-FFF2-40B4-BE49-F238E27FC236}">
                <a16:creationId xmlns:a16="http://schemas.microsoft.com/office/drawing/2014/main" id="{24CF802F-B206-12B2-103F-16DA85208524}"/>
              </a:ext>
            </a:extLst>
          </p:cNvPr>
          <p:cNvGrpSpPr/>
          <p:nvPr/>
        </p:nvGrpSpPr>
        <p:grpSpPr>
          <a:xfrm>
            <a:off x="2377439" y="2581656"/>
            <a:ext cx="542544" cy="548641"/>
            <a:chOff x="2377439" y="2581656"/>
            <a:chExt cx="542544" cy="548641"/>
          </a:xfrm>
          <a:solidFill>
            <a:srgbClr val="4C8DC3"/>
          </a:solidFill>
        </p:grpSpPr>
        <p:sp>
          <p:nvSpPr>
            <p:cNvPr id="23" name="Freeform 594">
              <a:extLst>
                <a:ext uri="{FF2B5EF4-FFF2-40B4-BE49-F238E27FC236}">
                  <a16:creationId xmlns:a16="http://schemas.microsoft.com/office/drawing/2014/main" id="{5195FC36-8409-1939-B8C2-5C80BD11B9B4}"/>
                </a:ext>
              </a:extLst>
            </p:cNvPr>
            <p:cNvSpPr/>
            <p:nvPr/>
          </p:nvSpPr>
          <p:spPr>
            <a:xfrm>
              <a:off x="2377439" y="2581656"/>
              <a:ext cx="542544" cy="548641"/>
            </a:xfrm>
            <a:custGeom>
              <a:avLst/>
              <a:gdLst/>
              <a:ahLst/>
              <a:cxnLst/>
              <a:rect l="0" t="0" r="0" b="0"/>
              <a:pathLst>
                <a:path w="542544" h="548641">
                  <a:moveTo>
                    <a:pt x="515493" y="526161"/>
                  </a:moveTo>
                  <a:cubicBezTo>
                    <a:pt x="502031" y="541655"/>
                    <a:pt x="483362" y="548641"/>
                    <a:pt x="464821" y="548641"/>
                  </a:cubicBezTo>
                  <a:cubicBezTo>
                    <a:pt x="447930" y="548641"/>
                    <a:pt x="429261" y="541655"/>
                    <a:pt x="415799" y="526161"/>
                  </a:cubicBezTo>
                  <a:cubicBezTo>
                    <a:pt x="331216" y="443104"/>
                    <a:pt x="331216" y="443104"/>
                    <a:pt x="331216" y="443104"/>
                  </a:cubicBezTo>
                  <a:cubicBezTo>
                    <a:pt x="300863" y="458598"/>
                    <a:pt x="265303" y="467234"/>
                    <a:pt x="228219" y="467234"/>
                  </a:cubicBezTo>
                  <a:cubicBezTo>
                    <a:pt x="101474" y="467234"/>
                    <a:pt x="0" y="363474"/>
                    <a:pt x="0" y="233680"/>
                  </a:cubicBezTo>
                  <a:cubicBezTo>
                    <a:pt x="0" y="105537"/>
                    <a:pt x="101474" y="0"/>
                    <a:pt x="228219" y="0"/>
                  </a:cubicBezTo>
                  <a:cubicBezTo>
                    <a:pt x="353187" y="0"/>
                    <a:pt x="456312" y="105537"/>
                    <a:pt x="456312" y="233680"/>
                  </a:cubicBezTo>
                  <a:cubicBezTo>
                    <a:pt x="456312" y="271780"/>
                    <a:pt x="446152" y="308103"/>
                    <a:pt x="431038" y="340996"/>
                  </a:cubicBezTo>
                  <a:cubicBezTo>
                    <a:pt x="515493" y="425704"/>
                    <a:pt x="515493" y="425704"/>
                    <a:pt x="515493" y="425704"/>
                  </a:cubicBezTo>
                  <a:cubicBezTo>
                    <a:pt x="542544" y="453391"/>
                    <a:pt x="542544" y="498475"/>
                    <a:pt x="515493" y="526161"/>
                  </a:cubicBezTo>
                  <a:close/>
                  <a:moveTo>
                    <a:pt x="1372744" y="4276344"/>
                  </a:moveTo>
                  <a:moveTo>
                    <a:pt x="228219" y="425704"/>
                  </a:moveTo>
                  <a:cubicBezTo>
                    <a:pt x="331216" y="425704"/>
                    <a:pt x="414147" y="339217"/>
                    <a:pt x="414147" y="233680"/>
                  </a:cubicBezTo>
                  <a:cubicBezTo>
                    <a:pt x="414147" y="128016"/>
                    <a:pt x="331216" y="43308"/>
                    <a:pt x="228219" y="43308"/>
                  </a:cubicBezTo>
                  <a:cubicBezTo>
                    <a:pt x="125096" y="43308"/>
                    <a:pt x="40513" y="128016"/>
                    <a:pt x="40513" y="233680"/>
                  </a:cubicBezTo>
                  <a:cubicBezTo>
                    <a:pt x="40513" y="339217"/>
                    <a:pt x="125096" y="425704"/>
                    <a:pt x="228219" y="425704"/>
                  </a:cubicBezTo>
                  <a:close/>
                  <a:moveTo>
                    <a:pt x="1473201" y="4276344"/>
                  </a:moveTo>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latin typeface="Marianne" panose="02000000000000000000"/>
              </a:endParaRPr>
            </a:p>
          </p:txBody>
        </p:sp>
        <p:sp>
          <p:nvSpPr>
            <p:cNvPr id="24" name="Freeform 595">
              <a:extLst>
                <a:ext uri="{FF2B5EF4-FFF2-40B4-BE49-F238E27FC236}">
                  <a16:creationId xmlns:a16="http://schemas.microsoft.com/office/drawing/2014/main" id="{BFE947C9-E81D-0A0A-CB2D-807FF154D265}"/>
                </a:ext>
              </a:extLst>
            </p:cNvPr>
            <p:cNvSpPr/>
            <p:nvPr/>
          </p:nvSpPr>
          <p:spPr>
            <a:xfrm>
              <a:off x="2493264" y="2795016"/>
              <a:ext cx="225552" cy="173737"/>
            </a:xfrm>
            <a:custGeom>
              <a:avLst/>
              <a:gdLst/>
              <a:ahLst/>
              <a:cxnLst/>
              <a:rect l="0" t="0" r="0" b="0"/>
              <a:pathLst>
                <a:path w="225552" h="173737">
                  <a:moveTo>
                    <a:pt x="164465" y="0"/>
                  </a:moveTo>
                  <a:cubicBezTo>
                    <a:pt x="133984" y="0"/>
                    <a:pt x="133984" y="0"/>
                    <a:pt x="133984" y="0"/>
                  </a:cubicBezTo>
                  <a:cubicBezTo>
                    <a:pt x="133984" y="3430"/>
                    <a:pt x="133984" y="17400"/>
                    <a:pt x="125475" y="22606"/>
                  </a:cubicBezTo>
                  <a:cubicBezTo>
                    <a:pt x="125475" y="22606"/>
                    <a:pt x="139065" y="88646"/>
                    <a:pt x="133984" y="111252"/>
                  </a:cubicBezTo>
                  <a:cubicBezTo>
                    <a:pt x="130556" y="119888"/>
                    <a:pt x="122046" y="142494"/>
                    <a:pt x="111887" y="142494"/>
                  </a:cubicBezTo>
                  <a:cubicBezTo>
                    <a:pt x="101727" y="142494"/>
                    <a:pt x="94996" y="119888"/>
                    <a:pt x="93218" y="111252"/>
                  </a:cubicBezTo>
                  <a:cubicBezTo>
                    <a:pt x="88137" y="88646"/>
                    <a:pt x="103505" y="22606"/>
                    <a:pt x="103505" y="22606"/>
                  </a:cubicBezTo>
                  <a:cubicBezTo>
                    <a:pt x="101727" y="20829"/>
                    <a:pt x="96646" y="17400"/>
                    <a:pt x="96646" y="0"/>
                  </a:cubicBezTo>
                  <a:cubicBezTo>
                    <a:pt x="61087" y="0"/>
                    <a:pt x="61087" y="0"/>
                    <a:pt x="61087" y="0"/>
                  </a:cubicBezTo>
                  <a:cubicBezTo>
                    <a:pt x="61087" y="0"/>
                    <a:pt x="61087" y="0"/>
                    <a:pt x="61087" y="0"/>
                  </a:cubicBezTo>
                  <a:cubicBezTo>
                    <a:pt x="30480" y="0"/>
                    <a:pt x="0" y="24384"/>
                    <a:pt x="5080" y="53849"/>
                  </a:cubicBezTo>
                  <a:cubicBezTo>
                    <a:pt x="11811" y="140717"/>
                    <a:pt x="11811" y="140717"/>
                    <a:pt x="11811" y="140717"/>
                  </a:cubicBezTo>
                  <a:cubicBezTo>
                    <a:pt x="40640" y="161544"/>
                    <a:pt x="76327" y="173737"/>
                    <a:pt x="113665" y="173737"/>
                  </a:cubicBezTo>
                  <a:cubicBezTo>
                    <a:pt x="150875" y="173737"/>
                    <a:pt x="184912" y="161544"/>
                    <a:pt x="213740" y="140717"/>
                  </a:cubicBezTo>
                  <a:cubicBezTo>
                    <a:pt x="222122" y="52070"/>
                    <a:pt x="222122" y="52070"/>
                    <a:pt x="222122" y="52070"/>
                  </a:cubicBezTo>
                  <a:cubicBezTo>
                    <a:pt x="225552" y="24384"/>
                    <a:pt x="196722" y="0"/>
                    <a:pt x="164465" y="0"/>
                  </a:cubicBezTo>
                  <a:close/>
                  <a:moveTo>
                    <a:pt x="1569720" y="4062984"/>
                  </a:moveTo>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latin typeface="Marianne" panose="02000000000000000000"/>
              </a:endParaRPr>
            </a:p>
          </p:txBody>
        </p:sp>
        <p:sp>
          <p:nvSpPr>
            <p:cNvPr id="25" name="Freeform 596">
              <a:extLst>
                <a:ext uri="{FF2B5EF4-FFF2-40B4-BE49-F238E27FC236}">
                  <a16:creationId xmlns:a16="http://schemas.microsoft.com/office/drawing/2014/main" id="{90AD2070-EC68-5356-617B-74E84477CBB2}"/>
                </a:ext>
              </a:extLst>
            </p:cNvPr>
            <p:cNvSpPr/>
            <p:nvPr/>
          </p:nvSpPr>
          <p:spPr>
            <a:xfrm>
              <a:off x="2548127" y="2660904"/>
              <a:ext cx="115824" cy="118873"/>
            </a:xfrm>
            <a:custGeom>
              <a:avLst/>
              <a:gdLst/>
              <a:ahLst/>
              <a:cxnLst/>
              <a:rect l="0" t="0" r="0" b="0"/>
              <a:pathLst>
                <a:path w="115824" h="118873">
                  <a:moveTo>
                    <a:pt x="0" y="59437"/>
                  </a:moveTo>
                  <a:cubicBezTo>
                    <a:pt x="0" y="26670"/>
                    <a:pt x="25908" y="0"/>
                    <a:pt x="57912" y="0"/>
                  </a:cubicBezTo>
                  <a:cubicBezTo>
                    <a:pt x="89917" y="0"/>
                    <a:pt x="115824" y="26670"/>
                    <a:pt x="115824" y="59437"/>
                  </a:cubicBezTo>
                  <a:cubicBezTo>
                    <a:pt x="115824" y="92202"/>
                    <a:pt x="89917" y="118873"/>
                    <a:pt x="57912" y="118873"/>
                  </a:cubicBezTo>
                  <a:cubicBezTo>
                    <a:pt x="25908" y="118873"/>
                    <a:pt x="0" y="92202"/>
                    <a:pt x="0" y="59437"/>
                  </a:cubicBezTo>
                  <a:close/>
                  <a:moveTo>
                    <a:pt x="1589532" y="4197096"/>
                  </a:moveTo>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latin typeface="Marianne" panose="02000000000000000000"/>
              </a:endParaRPr>
            </a:p>
          </p:txBody>
        </p:sp>
      </p:grpSp>
      <p:pic>
        <p:nvPicPr>
          <p:cNvPr id="29" name="Graphic 28" descr="Lock with solid fill">
            <a:extLst>
              <a:ext uri="{FF2B5EF4-FFF2-40B4-BE49-F238E27FC236}">
                <a16:creationId xmlns:a16="http://schemas.microsoft.com/office/drawing/2014/main" id="{E52F82E2-CD71-38D7-3B75-8B23B01574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16926" y="2443914"/>
            <a:ext cx="766011" cy="766011"/>
          </a:xfrm>
          <a:prstGeom prst="rect">
            <a:avLst/>
          </a:prstGeom>
        </p:spPr>
      </p:pic>
      <p:pic>
        <p:nvPicPr>
          <p:cNvPr id="36" name="Graphic 35" descr="Server with solid fill">
            <a:extLst>
              <a:ext uri="{FF2B5EF4-FFF2-40B4-BE49-F238E27FC236}">
                <a16:creationId xmlns:a16="http://schemas.microsoft.com/office/drawing/2014/main" id="{D732A213-71ED-088A-1EFE-1CD52ADAB1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1719" y="2532926"/>
            <a:ext cx="749082" cy="749082"/>
          </a:xfrm>
          <a:prstGeom prst="rect">
            <a:avLst/>
          </a:prstGeom>
        </p:spPr>
      </p:pic>
      <p:sp>
        <p:nvSpPr>
          <p:cNvPr id="37" name="TextBox 2">
            <a:extLst>
              <a:ext uri="{FF2B5EF4-FFF2-40B4-BE49-F238E27FC236}">
                <a16:creationId xmlns:a16="http://schemas.microsoft.com/office/drawing/2014/main" id="{CAFF5DED-9072-C70A-ECB2-C2EB1056042D}"/>
              </a:ext>
            </a:extLst>
          </p:cNvPr>
          <p:cNvSpPr txBox="1"/>
          <p:nvPr/>
        </p:nvSpPr>
        <p:spPr>
          <a:xfrm>
            <a:off x="8319117" y="4781701"/>
            <a:ext cx="2873816" cy="1723549"/>
          </a:xfrm>
          <a:prstGeom prst="rect">
            <a:avLst/>
          </a:prstGeom>
          <a:noFill/>
        </p:spPr>
        <p:txBody>
          <a:bodyPr wrap="square" lIns="0" tIns="0" rIns="0" bIns="0" rtlCol="0" anchor="t">
            <a:spAutoFit/>
          </a:bodyPr>
          <a:lstStyle/>
          <a:p>
            <a:pPr defTabSz="913943">
              <a:spcAft>
                <a:spcPts val="488"/>
              </a:spcAft>
              <a:defRPr/>
            </a:pPr>
            <a:r>
              <a:rPr lang="fr-FR" sz="1400" spc="-20" dirty="0">
                <a:solidFill>
                  <a:schemeClr val="bg2">
                    <a:lumMod val="10000"/>
                  </a:schemeClr>
                </a:solidFill>
                <a:latin typeface="Marianne" panose="02000000000000000000"/>
                <a:ea typeface="Open Sans"/>
                <a:cs typeface="Open Sans"/>
              </a:rPr>
              <a:t>L’usager pourra choisir de donner accès aux données de Mon espace Santé aux applications de son choix	et, réciproquement, d’enregistrer les données issues de ces applications dans Mon espace santé (mesures de santé, rendez-vous, documents)</a:t>
            </a:r>
          </a:p>
        </p:txBody>
      </p:sp>
    </p:spTree>
    <p:extLst>
      <p:ext uri="{BB962C8B-B14F-4D97-AF65-F5344CB8AC3E}">
        <p14:creationId xmlns:p14="http://schemas.microsoft.com/office/powerpoint/2010/main" val="295976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Les services déjà présents dans le catalogue </a:t>
            </a:r>
          </a:p>
        </p:txBody>
      </p:sp>
      <p:sp>
        <p:nvSpPr>
          <p:cNvPr id="5" name="Rectangle 4">
            <a:extLst>
              <a:ext uri="{FF2B5EF4-FFF2-40B4-BE49-F238E27FC236}">
                <a16:creationId xmlns:a16="http://schemas.microsoft.com/office/drawing/2014/main" id="{410D7494-CAB7-88A0-5322-16A6E1CA9033}"/>
              </a:ext>
            </a:extLst>
          </p:cNvPr>
          <p:cNvSpPr/>
          <p:nvPr/>
        </p:nvSpPr>
        <p:spPr>
          <a:xfrm>
            <a:off x="1169772" y="1388927"/>
            <a:ext cx="9363074" cy="61200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576000" tIns="72000" rtlCol="0" anchor="ctr"/>
          <a:lstStyle/>
          <a:p>
            <a:pPr algn="ctr"/>
            <a:r>
              <a:rPr lang="fr-FR" sz="2000" b="1" dirty="0">
                <a:solidFill>
                  <a:srgbClr val="4472C4"/>
                </a:solidFill>
                <a:latin typeface="Marianne" panose="02000000000000000000"/>
              </a:rPr>
              <a:t>33 services / applications référencées sans échange de données</a:t>
            </a:r>
          </a:p>
        </p:txBody>
      </p:sp>
      <p:sp>
        <p:nvSpPr>
          <p:cNvPr id="6" name="Rectangle 5">
            <a:extLst>
              <a:ext uri="{FF2B5EF4-FFF2-40B4-BE49-F238E27FC236}">
                <a16:creationId xmlns:a16="http://schemas.microsoft.com/office/drawing/2014/main" id="{6B0C0B3D-5753-F976-CBCF-336DB02E3B61}"/>
              </a:ext>
            </a:extLst>
          </p:cNvPr>
          <p:cNvSpPr/>
          <p:nvPr/>
        </p:nvSpPr>
        <p:spPr>
          <a:xfrm>
            <a:off x="1106696" y="5947548"/>
            <a:ext cx="7748290" cy="612000"/>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lang="fr-FR" sz="2000" b="1" dirty="0">
                <a:solidFill>
                  <a:srgbClr val="4472C4"/>
                </a:solidFill>
                <a:latin typeface="Marianne" panose="02000000000000000000"/>
              </a:rPr>
              <a:t>1 service référencé avec échanges de données</a:t>
            </a:r>
          </a:p>
        </p:txBody>
      </p:sp>
      <p:pic>
        <p:nvPicPr>
          <p:cNvPr id="10" name="Graphique 9" descr="Badge Tick1 avec un remplissage uni">
            <a:extLst>
              <a:ext uri="{FF2B5EF4-FFF2-40B4-BE49-F238E27FC236}">
                <a16:creationId xmlns:a16="http://schemas.microsoft.com/office/drawing/2014/main" id="{EA6B094D-0E9D-AD06-DA13-979DA273DC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896" y="1377650"/>
            <a:ext cx="646500" cy="646500"/>
          </a:xfrm>
          <a:prstGeom prst="rect">
            <a:avLst/>
          </a:prstGeom>
        </p:spPr>
      </p:pic>
      <p:pic>
        <p:nvPicPr>
          <p:cNvPr id="11" name="Graphique 10" descr="Transférer avec un remplissage uni">
            <a:extLst>
              <a:ext uri="{FF2B5EF4-FFF2-40B4-BE49-F238E27FC236}">
                <a16:creationId xmlns:a16="http://schemas.microsoft.com/office/drawing/2014/main" id="{1E1EF34A-4B8F-07CA-C792-006804B40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0425" y="5915653"/>
            <a:ext cx="643895" cy="643895"/>
          </a:xfrm>
          <a:prstGeom prst="rect">
            <a:avLst/>
          </a:prstGeom>
        </p:spPr>
      </p:pic>
      <p:sp>
        <p:nvSpPr>
          <p:cNvPr id="107" name="Espace réservé du numéro de diapositive 2"/>
          <p:cNvSpPr txBox="1">
            <a:spLocks/>
          </p:cNvSpPr>
          <p:nvPr/>
        </p:nvSpPr>
        <p:spPr>
          <a:xfrm>
            <a:off x="4378857" y="4635806"/>
            <a:ext cx="2743200" cy="366183"/>
          </a:xfrm>
          <a:prstGeom prst="rect">
            <a:avLst/>
          </a:prstGeom>
          <a:solidFill>
            <a:srgbClr val="0066AC">
              <a:alpha val="0"/>
            </a:srgbClr>
          </a:solidFill>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1100" b="0" i="0" u="none" strike="noStrike" cap="none">
                <a:solidFill>
                  <a:schemeClr val="bg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fr-FR" sz="1467"/>
              <a:pPr/>
              <a:t>7</a:t>
            </a:fld>
            <a:endParaRPr lang="fr-FR" sz="1467" dirty="0"/>
          </a:p>
        </p:txBody>
      </p:sp>
      <p:sp>
        <p:nvSpPr>
          <p:cNvPr id="108" name="Rectangle : coins arrondis 100">
            <a:extLst>
              <a:ext uri="{FF2B5EF4-FFF2-40B4-BE49-F238E27FC236}">
                <a16:creationId xmlns:a16="http://schemas.microsoft.com/office/drawing/2014/main" id="{642C2B0D-DCE4-4CF4-B680-D34A4C09334C}"/>
              </a:ext>
            </a:extLst>
          </p:cNvPr>
          <p:cNvSpPr/>
          <p:nvPr/>
        </p:nvSpPr>
        <p:spPr>
          <a:xfrm>
            <a:off x="881123" y="2089260"/>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grpSp>
        <p:nvGrpSpPr>
          <p:cNvPr id="109" name="Group 22">
            <a:extLst>
              <a:ext uri="{FF2B5EF4-FFF2-40B4-BE49-F238E27FC236}">
                <a16:creationId xmlns:a16="http://schemas.microsoft.com/office/drawing/2014/main" id="{69A6114D-266E-41E7-B39A-559651E99229}"/>
              </a:ext>
            </a:extLst>
          </p:cNvPr>
          <p:cNvGrpSpPr/>
          <p:nvPr/>
        </p:nvGrpSpPr>
        <p:grpSpPr>
          <a:xfrm>
            <a:off x="2283223" y="2089260"/>
            <a:ext cx="1266155" cy="653875"/>
            <a:chOff x="5317384" y="3209193"/>
            <a:chExt cx="949616" cy="490406"/>
          </a:xfrm>
        </p:grpSpPr>
        <p:sp>
          <p:nvSpPr>
            <p:cNvPr id="110" name="Rectangle : coins arrondis 100">
              <a:extLst>
                <a:ext uri="{FF2B5EF4-FFF2-40B4-BE49-F238E27FC236}">
                  <a16:creationId xmlns:a16="http://schemas.microsoft.com/office/drawing/2014/main" id="{3B08B6F4-FF39-4FB9-86B7-7D24AC39B30B}"/>
                </a:ext>
              </a:extLst>
            </p:cNvPr>
            <p:cNvSpPr/>
            <p:nvPr/>
          </p:nvSpPr>
          <p:spPr>
            <a:xfrm>
              <a:off x="5317384" y="3209193"/>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11" name="Picture 18">
              <a:extLst>
                <a:ext uri="{FF2B5EF4-FFF2-40B4-BE49-F238E27FC236}">
                  <a16:creationId xmlns:a16="http://schemas.microsoft.com/office/drawing/2014/main" id="{84031971-1990-4898-8A02-8D0BB9585C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5069" y="3364675"/>
              <a:ext cx="774246" cy="179439"/>
            </a:xfrm>
            <a:prstGeom prst="rect">
              <a:avLst/>
            </a:prstGeom>
          </p:spPr>
        </p:pic>
      </p:grpSp>
      <p:grpSp>
        <p:nvGrpSpPr>
          <p:cNvPr id="112" name="Group 24">
            <a:extLst>
              <a:ext uri="{FF2B5EF4-FFF2-40B4-BE49-F238E27FC236}">
                <a16:creationId xmlns:a16="http://schemas.microsoft.com/office/drawing/2014/main" id="{44651E6C-F83C-444E-AD8A-3DD8F1306276}"/>
              </a:ext>
            </a:extLst>
          </p:cNvPr>
          <p:cNvGrpSpPr/>
          <p:nvPr/>
        </p:nvGrpSpPr>
        <p:grpSpPr>
          <a:xfrm>
            <a:off x="3742923" y="2068975"/>
            <a:ext cx="1266155" cy="653875"/>
            <a:chOff x="6390559" y="3193979"/>
            <a:chExt cx="949616" cy="490406"/>
          </a:xfrm>
        </p:grpSpPr>
        <p:sp>
          <p:nvSpPr>
            <p:cNvPr id="113" name="Rectangle : coins arrondis 100">
              <a:extLst>
                <a:ext uri="{FF2B5EF4-FFF2-40B4-BE49-F238E27FC236}">
                  <a16:creationId xmlns:a16="http://schemas.microsoft.com/office/drawing/2014/main" id="{2C84451A-1591-46DE-AE3B-98515F7499CF}"/>
                </a:ext>
              </a:extLst>
            </p:cNvPr>
            <p:cNvSpPr/>
            <p:nvPr/>
          </p:nvSpPr>
          <p:spPr>
            <a:xfrm>
              <a:off x="6390559" y="3193979"/>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14" name="Picture 23">
              <a:extLst>
                <a:ext uri="{FF2B5EF4-FFF2-40B4-BE49-F238E27FC236}">
                  <a16:creationId xmlns:a16="http://schemas.microsoft.com/office/drawing/2014/main" id="{8CE25D54-93F6-4455-A3C9-A7C87AB385E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48870" y="3233326"/>
              <a:ext cx="419452" cy="419452"/>
            </a:xfrm>
            <a:prstGeom prst="rect">
              <a:avLst/>
            </a:prstGeom>
          </p:spPr>
        </p:pic>
      </p:grpSp>
      <p:grpSp>
        <p:nvGrpSpPr>
          <p:cNvPr id="115" name="Group 32">
            <a:extLst>
              <a:ext uri="{FF2B5EF4-FFF2-40B4-BE49-F238E27FC236}">
                <a16:creationId xmlns:a16="http://schemas.microsoft.com/office/drawing/2014/main" id="{60016716-0F9F-45C1-AF65-8B972F241873}"/>
              </a:ext>
            </a:extLst>
          </p:cNvPr>
          <p:cNvGrpSpPr/>
          <p:nvPr/>
        </p:nvGrpSpPr>
        <p:grpSpPr>
          <a:xfrm>
            <a:off x="5173823" y="2089260"/>
            <a:ext cx="1266155" cy="653875"/>
            <a:chOff x="7463734" y="3209193"/>
            <a:chExt cx="949616" cy="490406"/>
          </a:xfrm>
        </p:grpSpPr>
        <p:sp>
          <p:nvSpPr>
            <p:cNvPr id="116" name="Rectangle : coins arrondis 100">
              <a:extLst>
                <a:ext uri="{FF2B5EF4-FFF2-40B4-BE49-F238E27FC236}">
                  <a16:creationId xmlns:a16="http://schemas.microsoft.com/office/drawing/2014/main" id="{5C8B648A-F67E-4A84-8548-A0556E0A4F89}"/>
                </a:ext>
              </a:extLst>
            </p:cNvPr>
            <p:cNvSpPr/>
            <p:nvPr/>
          </p:nvSpPr>
          <p:spPr>
            <a:xfrm>
              <a:off x="7463734" y="3209193"/>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17" name="Picture 28">
              <a:extLst>
                <a:ext uri="{FF2B5EF4-FFF2-40B4-BE49-F238E27FC236}">
                  <a16:creationId xmlns:a16="http://schemas.microsoft.com/office/drawing/2014/main" id="{920DA1A4-28F7-4203-B315-68DFECDDB32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562495" y="3364675"/>
              <a:ext cx="752093" cy="202574"/>
            </a:xfrm>
            <a:prstGeom prst="rect">
              <a:avLst/>
            </a:prstGeom>
          </p:spPr>
        </p:pic>
      </p:grpSp>
      <p:grpSp>
        <p:nvGrpSpPr>
          <p:cNvPr id="118" name="Group 37">
            <a:extLst>
              <a:ext uri="{FF2B5EF4-FFF2-40B4-BE49-F238E27FC236}">
                <a16:creationId xmlns:a16="http://schemas.microsoft.com/office/drawing/2014/main" id="{F47A8E97-4F2E-4A1B-B572-39880E552537}"/>
              </a:ext>
            </a:extLst>
          </p:cNvPr>
          <p:cNvGrpSpPr/>
          <p:nvPr/>
        </p:nvGrpSpPr>
        <p:grpSpPr>
          <a:xfrm>
            <a:off x="881123" y="2821938"/>
            <a:ext cx="1266155" cy="653875"/>
            <a:chOff x="4244209" y="3809101"/>
            <a:chExt cx="949616" cy="490406"/>
          </a:xfrm>
        </p:grpSpPr>
        <p:sp>
          <p:nvSpPr>
            <p:cNvPr id="119" name="Rectangle : coins arrondis 100">
              <a:extLst>
                <a:ext uri="{FF2B5EF4-FFF2-40B4-BE49-F238E27FC236}">
                  <a16:creationId xmlns:a16="http://schemas.microsoft.com/office/drawing/2014/main" id="{FF768792-7CA4-4766-A849-03FFB099FF40}"/>
                </a:ext>
              </a:extLst>
            </p:cNvPr>
            <p:cNvSpPr/>
            <p:nvPr/>
          </p:nvSpPr>
          <p:spPr>
            <a:xfrm>
              <a:off x="4244209" y="3809101"/>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20" name="Picture 33">
              <a:extLst>
                <a:ext uri="{FF2B5EF4-FFF2-40B4-BE49-F238E27FC236}">
                  <a16:creationId xmlns:a16="http://schemas.microsoft.com/office/drawing/2014/main" id="{BAB4858E-FC09-44EC-A635-24C738768D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20212" y="3927919"/>
              <a:ext cx="830263" cy="269097"/>
            </a:xfrm>
            <a:prstGeom prst="rect">
              <a:avLst/>
            </a:prstGeom>
          </p:spPr>
        </p:pic>
      </p:grpSp>
      <p:grpSp>
        <p:nvGrpSpPr>
          <p:cNvPr id="121" name="Group 42">
            <a:extLst>
              <a:ext uri="{FF2B5EF4-FFF2-40B4-BE49-F238E27FC236}">
                <a16:creationId xmlns:a16="http://schemas.microsoft.com/office/drawing/2014/main" id="{5E8DBF5C-836A-4065-8385-30977E7A10AF}"/>
              </a:ext>
            </a:extLst>
          </p:cNvPr>
          <p:cNvGrpSpPr/>
          <p:nvPr/>
        </p:nvGrpSpPr>
        <p:grpSpPr>
          <a:xfrm>
            <a:off x="2316491" y="2802460"/>
            <a:ext cx="1266155" cy="714601"/>
            <a:chOff x="5342335" y="3794491"/>
            <a:chExt cx="949616" cy="535951"/>
          </a:xfrm>
        </p:grpSpPr>
        <p:sp>
          <p:nvSpPr>
            <p:cNvPr id="122" name="Rectangle : coins arrondis 100">
              <a:extLst>
                <a:ext uri="{FF2B5EF4-FFF2-40B4-BE49-F238E27FC236}">
                  <a16:creationId xmlns:a16="http://schemas.microsoft.com/office/drawing/2014/main" id="{F245A517-B721-4292-AB3C-F1336A7B92E7}"/>
                </a:ext>
              </a:extLst>
            </p:cNvPr>
            <p:cNvSpPr/>
            <p:nvPr/>
          </p:nvSpPr>
          <p:spPr>
            <a:xfrm>
              <a:off x="5342335" y="3809101"/>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23" name="Picture 38">
              <a:extLst>
                <a:ext uri="{FF2B5EF4-FFF2-40B4-BE49-F238E27FC236}">
                  <a16:creationId xmlns:a16="http://schemas.microsoft.com/office/drawing/2014/main" id="{E3986923-1A8A-432B-9FBC-092AB85C56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16951" y="3794491"/>
              <a:ext cx="800384" cy="535951"/>
            </a:xfrm>
            <a:prstGeom prst="rect">
              <a:avLst/>
            </a:prstGeom>
          </p:spPr>
        </p:pic>
      </p:grpSp>
      <p:grpSp>
        <p:nvGrpSpPr>
          <p:cNvPr id="124" name="Group 47">
            <a:extLst>
              <a:ext uri="{FF2B5EF4-FFF2-40B4-BE49-F238E27FC236}">
                <a16:creationId xmlns:a16="http://schemas.microsoft.com/office/drawing/2014/main" id="{E3894783-78DA-4508-8218-35595BD2FF01}"/>
              </a:ext>
            </a:extLst>
          </p:cNvPr>
          <p:cNvGrpSpPr/>
          <p:nvPr/>
        </p:nvGrpSpPr>
        <p:grpSpPr>
          <a:xfrm>
            <a:off x="3742923" y="2841418"/>
            <a:ext cx="1266155" cy="653875"/>
            <a:chOff x="6390559" y="3823711"/>
            <a:chExt cx="949616" cy="490406"/>
          </a:xfrm>
        </p:grpSpPr>
        <p:sp>
          <p:nvSpPr>
            <p:cNvPr id="125" name="Rectangle : coins arrondis 100">
              <a:extLst>
                <a:ext uri="{FF2B5EF4-FFF2-40B4-BE49-F238E27FC236}">
                  <a16:creationId xmlns:a16="http://schemas.microsoft.com/office/drawing/2014/main" id="{166AEE31-577B-4DC6-94D9-0097E48A8AA2}"/>
                </a:ext>
              </a:extLst>
            </p:cNvPr>
            <p:cNvSpPr/>
            <p:nvPr/>
          </p:nvSpPr>
          <p:spPr>
            <a:xfrm>
              <a:off x="6390559" y="3823711"/>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26" name="Picture 43">
              <a:extLst>
                <a:ext uri="{FF2B5EF4-FFF2-40B4-BE49-F238E27FC236}">
                  <a16:creationId xmlns:a16="http://schemas.microsoft.com/office/drawing/2014/main" id="{4BFCAD93-6BF8-47CF-BE77-67A0994D231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40461" y="4021629"/>
              <a:ext cx="890713" cy="94570"/>
            </a:xfrm>
            <a:prstGeom prst="rect">
              <a:avLst/>
            </a:prstGeom>
          </p:spPr>
        </p:pic>
      </p:grpSp>
      <p:sp>
        <p:nvSpPr>
          <p:cNvPr id="127" name="Rectangle : coins arrondis 100">
            <a:extLst>
              <a:ext uri="{FF2B5EF4-FFF2-40B4-BE49-F238E27FC236}">
                <a16:creationId xmlns:a16="http://schemas.microsoft.com/office/drawing/2014/main" id="{87BD5E0A-BBBE-4E90-A721-60B28401F916}"/>
              </a:ext>
            </a:extLst>
          </p:cNvPr>
          <p:cNvSpPr/>
          <p:nvPr/>
        </p:nvSpPr>
        <p:spPr>
          <a:xfrm>
            <a:off x="5173823" y="2829439"/>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grpSp>
        <p:nvGrpSpPr>
          <p:cNvPr id="128" name="Group 57">
            <a:extLst>
              <a:ext uri="{FF2B5EF4-FFF2-40B4-BE49-F238E27FC236}">
                <a16:creationId xmlns:a16="http://schemas.microsoft.com/office/drawing/2014/main" id="{BA21D91C-7BD0-4C5B-9573-B8D358B78F38}"/>
              </a:ext>
            </a:extLst>
          </p:cNvPr>
          <p:cNvGrpSpPr/>
          <p:nvPr/>
        </p:nvGrpSpPr>
        <p:grpSpPr>
          <a:xfrm>
            <a:off x="881122" y="3600459"/>
            <a:ext cx="1266155" cy="653875"/>
            <a:chOff x="4244209" y="4424223"/>
            <a:chExt cx="949616" cy="490406"/>
          </a:xfrm>
        </p:grpSpPr>
        <p:sp>
          <p:nvSpPr>
            <p:cNvPr id="129" name="Rectangle : coins arrondis 100">
              <a:extLst>
                <a:ext uri="{FF2B5EF4-FFF2-40B4-BE49-F238E27FC236}">
                  <a16:creationId xmlns:a16="http://schemas.microsoft.com/office/drawing/2014/main" id="{847A5E15-FFE0-41D2-95CF-8876A8793AE0}"/>
                </a:ext>
              </a:extLst>
            </p:cNvPr>
            <p:cNvSpPr/>
            <p:nvPr/>
          </p:nvSpPr>
          <p:spPr>
            <a:xfrm>
              <a:off x="4244209" y="4424223"/>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30" name="Picture 53">
              <a:extLst>
                <a:ext uri="{FF2B5EF4-FFF2-40B4-BE49-F238E27FC236}">
                  <a16:creationId xmlns:a16="http://schemas.microsoft.com/office/drawing/2014/main" id="{999DB7A2-6C60-4E29-8EE9-5A9A7CBDC2C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265375" y="4482730"/>
              <a:ext cx="910712" cy="373392"/>
            </a:xfrm>
            <a:prstGeom prst="rect">
              <a:avLst/>
            </a:prstGeom>
          </p:spPr>
        </p:pic>
      </p:grpSp>
      <p:grpSp>
        <p:nvGrpSpPr>
          <p:cNvPr id="131" name="Group 62">
            <a:extLst>
              <a:ext uri="{FF2B5EF4-FFF2-40B4-BE49-F238E27FC236}">
                <a16:creationId xmlns:a16="http://schemas.microsoft.com/office/drawing/2014/main" id="{69C4528B-059A-46C5-9650-D7E1EC14A08C}"/>
              </a:ext>
            </a:extLst>
          </p:cNvPr>
          <p:cNvGrpSpPr/>
          <p:nvPr/>
        </p:nvGrpSpPr>
        <p:grpSpPr>
          <a:xfrm>
            <a:off x="2324663" y="3593015"/>
            <a:ext cx="1266155" cy="653875"/>
            <a:chOff x="6889398" y="4430567"/>
            <a:chExt cx="949616" cy="490406"/>
          </a:xfrm>
        </p:grpSpPr>
        <p:sp>
          <p:nvSpPr>
            <p:cNvPr id="132" name="Rectangle : coins arrondis 100">
              <a:extLst>
                <a:ext uri="{FF2B5EF4-FFF2-40B4-BE49-F238E27FC236}">
                  <a16:creationId xmlns:a16="http://schemas.microsoft.com/office/drawing/2014/main" id="{E362A005-F597-477B-B89A-82A3DFED1185}"/>
                </a:ext>
              </a:extLst>
            </p:cNvPr>
            <p:cNvSpPr/>
            <p:nvPr/>
          </p:nvSpPr>
          <p:spPr>
            <a:xfrm>
              <a:off x="6889398" y="4430567"/>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33" name="Picture 58">
              <a:extLst>
                <a:ext uri="{FF2B5EF4-FFF2-40B4-BE49-F238E27FC236}">
                  <a16:creationId xmlns:a16="http://schemas.microsoft.com/office/drawing/2014/main" id="{337FC875-0650-4761-9965-4A83ED1D514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156174" y="4504591"/>
              <a:ext cx="444622" cy="411930"/>
            </a:xfrm>
            <a:prstGeom prst="rect">
              <a:avLst/>
            </a:prstGeom>
          </p:spPr>
        </p:pic>
      </p:grpSp>
      <p:grpSp>
        <p:nvGrpSpPr>
          <p:cNvPr id="134" name="Group 72">
            <a:extLst>
              <a:ext uri="{FF2B5EF4-FFF2-40B4-BE49-F238E27FC236}">
                <a16:creationId xmlns:a16="http://schemas.microsoft.com/office/drawing/2014/main" id="{AF441C99-F43E-4BBE-9F4B-238617913F05}"/>
              </a:ext>
            </a:extLst>
          </p:cNvPr>
          <p:cNvGrpSpPr/>
          <p:nvPr/>
        </p:nvGrpSpPr>
        <p:grpSpPr>
          <a:xfrm>
            <a:off x="5173822" y="3600459"/>
            <a:ext cx="1266155" cy="653875"/>
            <a:chOff x="7938542" y="4427068"/>
            <a:chExt cx="949616" cy="490406"/>
          </a:xfrm>
        </p:grpSpPr>
        <p:sp>
          <p:nvSpPr>
            <p:cNvPr id="135" name="Rectangle : coins arrondis 100">
              <a:extLst>
                <a:ext uri="{FF2B5EF4-FFF2-40B4-BE49-F238E27FC236}">
                  <a16:creationId xmlns:a16="http://schemas.microsoft.com/office/drawing/2014/main" id="{178E39DF-83E0-4980-8721-9F6607E40708}"/>
                </a:ext>
              </a:extLst>
            </p:cNvPr>
            <p:cNvSpPr/>
            <p:nvPr/>
          </p:nvSpPr>
          <p:spPr>
            <a:xfrm>
              <a:off x="7938542" y="4427068"/>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36" name="Picture 68">
              <a:extLst>
                <a:ext uri="{FF2B5EF4-FFF2-40B4-BE49-F238E27FC236}">
                  <a16:creationId xmlns:a16="http://schemas.microsoft.com/office/drawing/2014/main" id="{D507FBD3-A813-4701-A921-1452D37F3EF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14710" y="4470203"/>
              <a:ext cx="397280" cy="439656"/>
            </a:xfrm>
            <a:prstGeom prst="rect">
              <a:avLst/>
            </a:prstGeom>
          </p:spPr>
        </p:pic>
      </p:grpSp>
      <p:grpSp>
        <p:nvGrpSpPr>
          <p:cNvPr id="137" name="Group 4">
            <a:extLst>
              <a:ext uri="{FF2B5EF4-FFF2-40B4-BE49-F238E27FC236}">
                <a16:creationId xmlns:a16="http://schemas.microsoft.com/office/drawing/2014/main" id="{4AACE914-5F34-49FC-8B73-7865ECE91B8A}"/>
              </a:ext>
            </a:extLst>
          </p:cNvPr>
          <p:cNvGrpSpPr/>
          <p:nvPr/>
        </p:nvGrpSpPr>
        <p:grpSpPr>
          <a:xfrm>
            <a:off x="6557055" y="2089260"/>
            <a:ext cx="1347633" cy="653875"/>
            <a:chOff x="7885409" y="3159755"/>
            <a:chExt cx="1010725" cy="490406"/>
          </a:xfrm>
        </p:grpSpPr>
        <p:sp>
          <p:nvSpPr>
            <p:cNvPr id="138" name="Rectangle : coins arrondis 100">
              <a:extLst>
                <a:ext uri="{FF2B5EF4-FFF2-40B4-BE49-F238E27FC236}">
                  <a16:creationId xmlns:a16="http://schemas.microsoft.com/office/drawing/2014/main" id="{24E5F3E2-6944-466D-BA79-BCFE59B5D53F}"/>
                </a:ext>
              </a:extLst>
            </p:cNvPr>
            <p:cNvSpPr/>
            <p:nvPr/>
          </p:nvSpPr>
          <p:spPr>
            <a:xfrm>
              <a:off x="7885409" y="3159755"/>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39" name="Picture 2">
              <a:extLst>
                <a:ext uri="{FF2B5EF4-FFF2-40B4-BE49-F238E27FC236}">
                  <a16:creationId xmlns:a16="http://schemas.microsoft.com/office/drawing/2014/main" id="{0F6785F8-BCBF-48D4-A372-BB5C761CD17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52033" y="3251067"/>
              <a:ext cx="944101" cy="307777"/>
            </a:xfrm>
            <a:prstGeom prst="rect">
              <a:avLst/>
            </a:prstGeom>
          </p:spPr>
        </p:pic>
      </p:grpSp>
      <p:grpSp>
        <p:nvGrpSpPr>
          <p:cNvPr id="140" name="Group 6">
            <a:extLst>
              <a:ext uri="{FF2B5EF4-FFF2-40B4-BE49-F238E27FC236}">
                <a16:creationId xmlns:a16="http://schemas.microsoft.com/office/drawing/2014/main" id="{B91C7445-DA1B-40FD-9F05-0FF5304914C2}"/>
              </a:ext>
            </a:extLst>
          </p:cNvPr>
          <p:cNvGrpSpPr/>
          <p:nvPr/>
        </p:nvGrpSpPr>
        <p:grpSpPr>
          <a:xfrm>
            <a:off x="6557053" y="2839231"/>
            <a:ext cx="1266155" cy="653875"/>
            <a:chOff x="7885409" y="3759663"/>
            <a:chExt cx="949616" cy="490406"/>
          </a:xfrm>
        </p:grpSpPr>
        <p:sp>
          <p:nvSpPr>
            <p:cNvPr id="141" name="Rectangle : coins arrondis 100">
              <a:extLst>
                <a:ext uri="{FF2B5EF4-FFF2-40B4-BE49-F238E27FC236}">
                  <a16:creationId xmlns:a16="http://schemas.microsoft.com/office/drawing/2014/main" id="{38C71F7C-7B40-4574-9156-DCAAA738EA20}"/>
                </a:ext>
              </a:extLst>
            </p:cNvPr>
            <p:cNvSpPr/>
            <p:nvPr/>
          </p:nvSpPr>
          <p:spPr>
            <a:xfrm>
              <a:off x="7885409" y="3759663"/>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42" name="Picture 5">
              <a:extLst>
                <a:ext uri="{FF2B5EF4-FFF2-40B4-BE49-F238E27FC236}">
                  <a16:creationId xmlns:a16="http://schemas.microsoft.com/office/drawing/2014/main" id="{08F15E5D-316C-40D7-95E3-3D7D1503705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118641" y="3878481"/>
              <a:ext cx="469548" cy="243804"/>
            </a:xfrm>
            <a:prstGeom prst="rect">
              <a:avLst/>
            </a:prstGeom>
          </p:spPr>
        </p:pic>
      </p:grpSp>
      <p:grpSp>
        <p:nvGrpSpPr>
          <p:cNvPr id="143" name="Group 9">
            <a:extLst>
              <a:ext uri="{FF2B5EF4-FFF2-40B4-BE49-F238E27FC236}">
                <a16:creationId xmlns:a16="http://schemas.microsoft.com/office/drawing/2014/main" id="{BFF5B819-044B-4E80-BBEC-E6AA4A951CFE}"/>
              </a:ext>
            </a:extLst>
          </p:cNvPr>
          <p:cNvGrpSpPr/>
          <p:nvPr/>
        </p:nvGrpSpPr>
        <p:grpSpPr>
          <a:xfrm>
            <a:off x="6557053" y="3600459"/>
            <a:ext cx="1266155" cy="653875"/>
            <a:chOff x="7885409" y="4365154"/>
            <a:chExt cx="949616" cy="490406"/>
          </a:xfrm>
        </p:grpSpPr>
        <p:sp>
          <p:nvSpPr>
            <p:cNvPr id="144" name="Rectangle : coins arrondis 100">
              <a:extLst>
                <a:ext uri="{FF2B5EF4-FFF2-40B4-BE49-F238E27FC236}">
                  <a16:creationId xmlns:a16="http://schemas.microsoft.com/office/drawing/2014/main" id="{A23C8EDC-5183-4117-A2D2-5B1E0927FB62}"/>
                </a:ext>
              </a:extLst>
            </p:cNvPr>
            <p:cNvSpPr/>
            <p:nvPr/>
          </p:nvSpPr>
          <p:spPr>
            <a:xfrm>
              <a:off x="7885409" y="4365154"/>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45" name="Picture 8">
              <a:extLst>
                <a:ext uri="{FF2B5EF4-FFF2-40B4-BE49-F238E27FC236}">
                  <a16:creationId xmlns:a16="http://schemas.microsoft.com/office/drawing/2014/main" id="{C7B8F550-7A91-498E-8BBC-C8DF1906BBE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952033" y="4531035"/>
              <a:ext cx="859959" cy="194163"/>
            </a:xfrm>
            <a:prstGeom prst="rect">
              <a:avLst/>
            </a:prstGeom>
          </p:spPr>
        </p:pic>
      </p:grpSp>
      <p:sp>
        <p:nvSpPr>
          <p:cNvPr id="146" name="Rectangle : coins arrondis 100">
            <a:extLst>
              <a:ext uri="{FF2B5EF4-FFF2-40B4-BE49-F238E27FC236}">
                <a16:creationId xmlns:a16="http://schemas.microsoft.com/office/drawing/2014/main" id="{847A5E15-FFE0-41D2-95CF-8876A8793AE0}"/>
              </a:ext>
            </a:extLst>
          </p:cNvPr>
          <p:cNvSpPr/>
          <p:nvPr/>
        </p:nvSpPr>
        <p:spPr>
          <a:xfrm>
            <a:off x="892322" y="4370059"/>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47" name="Rectangle : coins arrondis 100">
            <a:extLst>
              <a:ext uri="{FF2B5EF4-FFF2-40B4-BE49-F238E27FC236}">
                <a16:creationId xmlns:a16="http://schemas.microsoft.com/office/drawing/2014/main" id="{E362A005-F597-477B-B89A-82A3DFED1185}"/>
              </a:ext>
            </a:extLst>
          </p:cNvPr>
          <p:cNvSpPr/>
          <p:nvPr/>
        </p:nvSpPr>
        <p:spPr>
          <a:xfrm>
            <a:off x="2335863" y="4362615"/>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48" name="Rectangle : coins arrondis 100">
            <a:extLst>
              <a:ext uri="{FF2B5EF4-FFF2-40B4-BE49-F238E27FC236}">
                <a16:creationId xmlns:a16="http://schemas.microsoft.com/office/drawing/2014/main" id="{6453EDB9-19C9-460D-B6D3-AE7840550CDC}"/>
              </a:ext>
            </a:extLst>
          </p:cNvPr>
          <p:cNvSpPr/>
          <p:nvPr/>
        </p:nvSpPr>
        <p:spPr>
          <a:xfrm>
            <a:off x="3754123" y="4356679"/>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49" name="Image 148"/>
          <p:cNvPicPr>
            <a:picLocks noChangeAspect="1"/>
          </p:cNvPicPr>
          <p:nvPr/>
        </p:nvPicPr>
        <p:blipFill rotWithShape="1">
          <a:blip r:embed="rId19">
            <a:extLst>
              <a:ext uri="{28A0092B-C50C-407E-A947-70E740481C1C}">
                <a14:useLocalDpi xmlns:a14="http://schemas.microsoft.com/office/drawing/2010/main" val="0"/>
              </a:ext>
            </a:extLst>
          </a:blip>
          <a:srcRect t="26133" b="26028"/>
          <a:stretch/>
        </p:blipFill>
        <p:spPr>
          <a:xfrm>
            <a:off x="1004429" y="4470836"/>
            <a:ext cx="1059956" cy="507068"/>
          </a:xfrm>
          <a:prstGeom prst="rect">
            <a:avLst/>
          </a:prstGeom>
        </p:spPr>
      </p:pic>
      <p:pic>
        <p:nvPicPr>
          <p:cNvPr id="150" name="Image 14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35888" y="4470836"/>
            <a:ext cx="481039" cy="481039"/>
          </a:xfrm>
          <a:prstGeom prst="rect">
            <a:avLst/>
          </a:prstGeom>
        </p:spPr>
      </p:pic>
      <p:pic>
        <p:nvPicPr>
          <p:cNvPr id="151" name="Image 15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43181" y="4429246"/>
            <a:ext cx="522627" cy="522627"/>
          </a:xfrm>
          <a:prstGeom prst="rect">
            <a:avLst/>
          </a:prstGeom>
        </p:spPr>
      </p:pic>
      <p:sp>
        <p:nvSpPr>
          <p:cNvPr id="152" name="Rectangle : coins arrondis 100">
            <a:extLst>
              <a:ext uri="{FF2B5EF4-FFF2-40B4-BE49-F238E27FC236}">
                <a16:creationId xmlns:a16="http://schemas.microsoft.com/office/drawing/2014/main" id="{178E39DF-83E0-4980-8721-9F6607E40708}"/>
              </a:ext>
            </a:extLst>
          </p:cNvPr>
          <p:cNvSpPr/>
          <p:nvPr/>
        </p:nvSpPr>
        <p:spPr>
          <a:xfrm>
            <a:off x="5173822" y="4348895"/>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53" name="Rectangle : coins arrondis 100">
            <a:extLst>
              <a:ext uri="{FF2B5EF4-FFF2-40B4-BE49-F238E27FC236}">
                <a16:creationId xmlns:a16="http://schemas.microsoft.com/office/drawing/2014/main" id="{A23C8EDC-5183-4117-A2D2-5B1E0927FB62}"/>
              </a:ext>
            </a:extLst>
          </p:cNvPr>
          <p:cNvSpPr/>
          <p:nvPr/>
        </p:nvSpPr>
        <p:spPr>
          <a:xfrm>
            <a:off x="6557053" y="4348895"/>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54" name="Image 15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547300" y="4408354"/>
            <a:ext cx="524453" cy="524453"/>
          </a:xfrm>
          <a:prstGeom prst="rect">
            <a:avLst/>
          </a:prstGeom>
        </p:spPr>
      </p:pic>
      <p:pic>
        <p:nvPicPr>
          <p:cNvPr id="155" name="Image 15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00002" y="4389292"/>
            <a:ext cx="580256" cy="562583"/>
          </a:xfrm>
          <a:prstGeom prst="rect">
            <a:avLst/>
          </a:prstGeom>
        </p:spPr>
      </p:pic>
      <p:sp>
        <p:nvSpPr>
          <p:cNvPr id="156" name="Rectangle : coins arrondis 100">
            <a:extLst>
              <a:ext uri="{FF2B5EF4-FFF2-40B4-BE49-F238E27FC236}">
                <a16:creationId xmlns:a16="http://schemas.microsoft.com/office/drawing/2014/main" id="{24E5F3E2-6944-466D-BA79-BCFE59B5D53F}"/>
              </a:ext>
            </a:extLst>
          </p:cNvPr>
          <p:cNvSpPr/>
          <p:nvPr/>
        </p:nvSpPr>
        <p:spPr>
          <a:xfrm>
            <a:off x="7954310" y="2097044"/>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57" name="Rectangle : coins arrondis 100">
            <a:extLst>
              <a:ext uri="{FF2B5EF4-FFF2-40B4-BE49-F238E27FC236}">
                <a16:creationId xmlns:a16="http://schemas.microsoft.com/office/drawing/2014/main" id="{38C71F7C-7B40-4574-9156-DCAAA738EA20}"/>
              </a:ext>
            </a:extLst>
          </p:cNvPr>
          <p:cNvSpPr/>
          <p:nvPr/>
        </p:nvSpPr>
        <p:spPr>
          <a:xfrm>
            <a:off x="7971483" y="2839231"/>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58" name="Rectangle : coins arrondis 100">
            <a:extLst>
              <a:ext uri="{FF2B5EF4-FFF2-40B4-BE49-F238E27FC236}">
                <a16:creationId xmlns:a16="http://schemas.microsoft.com/office/drawing/2014/main" id="{A23C8EDC-5183-4117-A2D2-5B1E0927FB62}"/>
              </a:ext>
            </a:extLst>
          </p:cNvPr>
          <p:cNvSpPr/>
          <p:nvPr/>
        </p:nvSpPr>
        <p:spPr>
          <a:xfrm>
            <a:off x="7954309" y="3608243"/>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59" name="Image 15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319786" y="3667580"/>
            <a:ext cx="535200" cy="535200"/>
          </a:xfrm>
          <a:prstGeom prst="rect">
            <a:avLst/>
          </a:prstGeom>
        </p:spPr>
      </p:pic>
      <p:pic>
        <p:nvPicPr>
          <p:cNvPr id="160" name="Picture 2" descr="image">
            <a:extLst>
              <a:ext uri="{FF2B5EF4-FFF2-40B4-BE49-F238E27FC236}">
                <a16:creationId xmlns:a16="http://schemas.microsoft.com/office/drawing/2014/main" id="{FE4BF977-F968-41BF-84DB-9396C068863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88463" y="2908269"/>
            <a:ext cx="431491" cy="481213"/>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descr="image">
            <a:extLst>
              <a:ext uri="{FF2B5EF4-FFF2-40B4-BE49-F238E27FC236}">
                <a16:creationId xmlns:a16="http://schemas.microsoft.com/office/drawing/2014/main" id="{C05078A3-8272-4E35-8CAA-69743371D55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03245" y="2287608"/>
            <a:ext cx="1168285" cy="272747"/>
          </a:xfrm>
          <a:prstGeom prst="rect">
            <a:avLst/>
          </a:prstGeom>
          <a:noFill/>
          <a:extLst>
            <a:ext uri="{909E8E84-426E-40DD-AFC4-6F175D3DCCD1}">
              <a14:hiddenFill xmlns:a14="http://schemas.microsoft.com/office/drawing/2010/main">
                <a:solidFill>
                  <a:srgbClr val="FFFFFF"/>
                </a:solidFill>
              </a14:hiddenFill>
            </a:ext>
          </a:extLst>
        </p:spPr>
      </p:pic>
      <p:sp>
        <p:nvSpPr>
          <p:cNvPr id="162" name="Rectangle : coins arrondis 100">
            <a:extLst>
              <a:ext uri="{FF2B5EF4-FFF2-40B4-BE49-F238E27FC236}">
                <a16:creationId xmlns:a16="http://schemas.microsoft.com/office/drawing/2014/main" id="{A23C8EDC-5183-4117-A2D2-5B1E0927FB62}"/>
              </a:ext>
            </a:extLst>
          </p:cNvPr>
          <p:cNvSpPr/>
          <p:nvPr/>
        </p:nvSpPr>
        <p:spPr>
          <a:xfrm>
            <a:off x="9334478" y="2078791"/>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63" name="Image 16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09638" y="2306234"/>
            <a:ext cx="1115835" cy="198991"/>
          </a:xfrm>
          <a:prstGeom prst="rect">
            <a:avLst/>
          </a:prstGeom>
        </p:spPr>
      </p:pic>
      <p:sp>
        <p:nvSpPr>
          <p:cNvPr id="164" name="Rectangle : coins arrondis 100">
            <a:extLst>
              <a:ext uri="{FF2B5EF4-FFF2-40B4-BE49-F238E27FC236}">
                <a16:creationId xmlns:a16="http://schemas.microsoft.com/office/drawing/2014/main" id="{38C71F7C-7B40-4574-9156-DCAAA738EA20}"/>
              </a:ext>
            </a:extLst>
          </p:cNvPr>
          <p:cNvSpPr/>
          <p:nvPr/>
        </p:nvSpPr>
        <p:spPr>
          <a:xfrm>
            <a:off x="9342003" y="2843558"/>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65" name="Rectangle : coins arrondis 100">
            <a:extLst>
              <a:ext uri="{FF2B5EF4-FFF2-40B4-BE49-F238E27FC236}">
                <a16:creationId xmlns:a16="http://schemas.microsoft.com/office/drawing/2014/main" id="{A23C8EDC-5183-4117-A2D2-5B1E0927FB62}"/>
              </a:ext>
            </a:extLst>
          </p:cNvPr>
          <p:cNvSpPr/>
          <p:nvPr/>
        </p:nvSpPr>
        <p:spPr>
          <a:xfrm>
            <a:off x="9333475" y="3612570"/>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66" name="Image 16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758531" y="3678469"/>
            <a:ext cx="499227" cy="515661"/>
          </a:xfrm>
          <a:prstGeom prst="rect">
            <a:avLst/>
          </a:prstGeom>
        </p:spPr>
      </p:pic>
      <p:pic>
        <p:nvPicPr>
          <p:cNvPr id="167" name="Image 16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42046" y="2894286"/>
            <a:ext cx="529707" cy="529707"/>
          </a:xfrm>
          <a:prstGeom prst="rect">
            <a:avLst/>
          </a:prstGeom>
        </p:spPr>
      </p:pic>
      <p:sp>
        <p:nvSpPr>
          <p:cNvPr id="168" name="Rectangle : coins arrondis 100">
            <a:extLst>
              <a:ext uri="{FF2B5EF4-FFF2-40B4-BE49-F238E27FC236}">
                <a16:creationId xmlns:a16="http://schemas.microsoft.com/office/drawing/2014/main" id="{A23C8EDC-5183-4117-A2D2-5B1E0927FB62}"/>
              </a:ext>
            </a:extLst>
          </p:cNvPr>
          <p:cNvSpPr/>
          <p:nvPr/>
        </p:nvSpPr>
        <p:spPr>
          <a:xfrm>
            <a:off x="7968558" y="4365738"/>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69" name="Image 168"/>
          <p:cNvPicPr>
            <a:picLocks noChangeAspect="1"/>
          </p:cNvPicPr>
          <p:nvPr/>
        </p:nvPicPr>
        <p:blipFill rotWithShape="1">
          <a:blip r:embed="rId30" cstate="print">
            <a:extLst>
              <a:ext uri="{28A0092B-C50C-407E-A947-70E740481C1C}">
                <a14:useLocalDpi xmlns:a14="http://schemas.microsoft.com/office/drawing/2010/main" val="0"/>
              </a:ext>
            </a:extLst>
          </a:blip>
          <a:srcRect t="28182" b="21795"/>
          <a:stretch/>
        </p:blipFill>
        <p:spPr>
          <a:xfrm>
            <a:off x="8209590" y="4506359"/>
            <a:ext cx="812421" cy="406401"/>
          </a:xfrm>
          <a:prstGeom prst="rect">
            <a:avLst/>
          </a:prstGeom>
        </p:spPr>
      </p:pic>
      <p:pic>
        <p:nvPicPr>
          <p:cNvPr id="170" name="Image 169"/>
          <p:cNvPicPr>
            <a:picLocks noChangeAspect="1"/>
          </p:cNvPicPr>
          <p:nvPr/>
        </p:nvPicPr>
        <p:blipFill rotWithShape="1">
          <a:blip r:embed="rId31">
            <a:extLst>
              <a:ext uri="{28A0092B-C50C-407E-A947-70E740481C1C}">
                <a14:useLocalDpi xmlns:a14="http://schemas.microsoft.com/office/drawing/2010/main" val="0"/>
              </a:ext>
            </a:extLst>
          </a:blip>
          <a:srcRect t="20130" b="23311"/>
          <a:stretch/>
        </p:blipFill>
        <p:spPr>
          <a:xfrm>
            <a:off x="9481095" y="2879549"/>
            <a:ext cx="988675" cy="559181"/>
          </a:xfrm>
          <a:prstGeom prst="rect">
            <a:avLst/>
          </a:prstGeom>
        </p:spPr>
      </p:pic>
      <p:grpSp>
        <p:nvGrpSpPr>
          <p:cNvPr id="171" name="Group 102">
            <a:extLst>
              <a:ext uri="{FF2B5EF4-FFF2-40B4-BE49-F238E27FC236}">
                <a16:creationId xmlns:a16="http://schemas.microsoft.com/office/drawing/2014/main" id="{E20A6C50-62BD-F1C9-0E2E-D6C32F004CC0}"/>
              </a:ext>
            </a:extLst>
          </p:cNvPr>
          <p:cNvGrpSpPr/>
          <p:nvPr/>
        </p:nvGrpSpPr>
        <p:grpSpPr>
          <a:xfrm>
            <a:off x="9351789" y="4368602"/>
            <a:ext cx="1266155" cy="653875"/>
            <a:chOff x="1235187" y="6147314"/>
            <a:chExt cx="1266155" cy="653875"/>
          </a:xfrm>
        </p:grpSpPr>
        <p:sp>
          <p:nvSpPr>
            <p:cNvPr id="172" name="Rectangle : coins arrondis 100">
              <a:extLst>
                <a:ext uri="{FF2B5EF4-FFF2-40B4-BE49-F238E27FC236}">
                  <a16:creationId xmlns:a16="http://schemas.microsoft.com/office/drawing/2014/main" id="{A00F308B-D2E5-EDFA-64AE-C4739903AF96}"/>
                </a:ext>
              </a:extLst>
            </p:cNvPr>
            <p:cNvSpPr/>
            <p:nvPr/>
          </p:nvSpPr>
          <p:spPr>
            <a:xfrm>
              <a:off x="1235187" y="6147314"/>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a:solidFill>
                  <a:srgbClr val="302D2C"/>
                </a:solidFill>
                <a:latin typeface="Helvetica Neue"/>
                <a:cs typeface="Arial" panose="020B0604020202020204" pitchFamily="34" charset="0"/>
              </a:endParaRPr>
            </a:p>
          </p:txBody>
        </p:sp>
        <p:pic>
          <p:nvPicPr>
            <p:cNvPr id="173" name="Picture 2" descr="Logo WhyDoc Corentin Lacroix">
              <a:extLst>
                <a:ext uri="{FF2B5EF4-FFF2-40B4-BE49-F238E27FC236}">
                  <a16:creationId xmlns:a16="http://schemas.microsoft.com/office/drawing/2014/main" id="{F51FAEF2-D394-69BA-7637-5465C36736F2}"/>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633215" y="6239202"/>
              <a:ext cx="470098" cy="470098"/>
            </a:xfrm>
            <a:prstGeom prst="rect">
              <a:avLst/>
            </a:prstGeom>
            <a:noFill/>
            <a:extLst>
              <a:ext uri="{909E8E84-426E-40DD-AFC4-6F175D3DCCD1}">
                <a14:hiddenFill xmlns:a14="http://schemas.microsoft.com/office/drawing/2010/main">
                  <a:solidFill>
                    <a:srgbClr val="FFFFFF"/>
                  </a:solidFill>
                </a14:hiddenFill>
              </a:ext>
            </a:extLst>
          </p:spPr>
        </p:pic>
      </p:grpSp>
      <p:pic>
        <p:nvPicPr>
          <p:cNvPr id="174" name="Image 17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210138" y="2114727"/>
            <a:ext cx="608123" cy="608123"/>
          </a:xfrm>
          <a:prstGeom prst="rect">
            <a:avLst/>
          </a:prstGeom>
        </p:spPr>
      </p:pic>
      <p:sp>
        <p:nvSpPr>
          <p:cNvPr id="175" name="Espace réservé du numéro de diapositive 2"/>
          <p:cNvSpPr txBox="1">
            <a:spLocks/>
          </p:cNvSpPr>
          <p:nvPr/>
        </p:nvSpPr>
        <p:spPr>
          <a:xfrm>
            <a:off x="4378857" y="5401394"/>
            <a:ext cx="2743200" cy="366183"/>
          </a:xfrm>
          <a:prstGeom prst="rect">
            <a:avLst/>
          </a:prstGeom>
          <a:solidFill>
            <a:srgbClr val="0066AC">
              <a:alpha val="0"/>
            </a:srgbClr>
          </a:solidFill>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1100" b="0" i="0" u="none" strike="noStrike" cap="none">
                <a:solidFill>
                  <a:schemeClr val="bg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fr-FR" sz="1467"/>
              <a:pPr/>
              <a:t>7</a:t>
            </a:fld>
            <a:endParaRPr lang="fr-FR" sz="1467" dirty="0"/>
          </a:p>
        </p:txBody>
      </p:sp>
      <p:sp>
        <p:nvSpPr>
          <p:cNvPr id="176" name="Rectangle : coins arrondis 100">
            <a:extLst>
              <a:ext uri="{FF2B5EF4-FFF2-40B4-BE49-F238E27FC236}">
                <a16:creationId xmlns:a16="http://schemas.microsoft.com/office/drawing/2014/main" id="{847A5E15-FFE0-41D2-95CF-8876A8793AE0}"/>
              </a:ext>
            </a:extLst>
          </p:cNvPr>
          <p:cNvSpPr/>
          <p:nvPr/>
        </p:nvSpPr>
        <p:spPr>
          <a:xfrm>
            <a:off x="892322" y="5135647"/>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77" name="Rectangle : coins arrondis 100">
            <a:extLst>
              <a:ext uri="{FF2B5EF4-FFF2-40B4-BE49-F238E27FC236}">
                <a16:creationId xmlns:a16="http://schemas.microsoft.com/office/drawing/2014/main" id="{E362A005-F597-477B-B89A-82A3DFED1185}"/>
              </a:ext>
            </a:extLst>
          </p:cNvPr>
          <p:cNvSpPr/>
          <p:nvPr/>
        </p:nvSpPr>
        <p:spPr>
          <a:xfrm>
            <a:off x="2335863" y="5128203"/>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78" name="Rectangle : coins arrondis 100">
            <a:extLst>
              <a:ext uri="{FF2B5EF4-FFF2-40B4-BE49-F238E27FC236}">
                <a16:creationId xmlns:a16="http://schemas.microsoft.com/office/drawing/2014/main" id="{178E39DF-83E0-4980-8721-9F6607E40708}"/>
              </a:ext>
            </a:extLst>
          </p:cNvPr>
          <p:cNvSpPr/>
          <p:nvPr/>
        </p:nvSpPr>
        <p:spPr>
          <a:xfrm>
            <a:off x="3754123" y="5131431"/>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79" name="Rectangle : coins arrondis 100">
            <a:extLst>
              <a:ext uri="{FF2B5EF4-FFF2-40B4-BE49-F238E27FC236}">
                <a16:creationId xmlns:a16="http://schemas.microsoft.com/office/drawing/2014/main" id="{A23C8EDC-5183-4117-A2D2-5B1E0927FB62}"/>
              </a:ext>
            </a:extLst>
          </p:cNvPr>
          <p:cNvSpPr/>
          <p:nvPr/>
        </p:nvSpPr>
        <p:spPr>
          <a:xfrm>
            <a:off x="5137354" y="5131431"/>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sp>
        <p:nvSpPr>
          <p:cNvPr id="180" name="Rectangle : coins arrondis 100">
            <a:extLst>
              <a:ext uri="{FF2B5EF4-FFF2-40B4-BE49-F238E27FC236}">
                <a16:creationId xmlns:a16="http://schemas.microsoft.com/office/drawing/2014/main" id="{A23C8EDC-5183-4117-A2D2-5B1E0927FB62}"/>
              </a:ext>
            </a:extLst>
          </p:cNvPr>
          <p:cNvSpPr/>
          <p:nvPr/>
        </p:nvSpPr>
        <p:spPr>
          <a:xfrm>
            <a:off x="6548859" y="5148274"/>
            <a:ext cx="1266155" cy="653875"/>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81" name="Image 180"/>
          <p:cNvPicPr>
            <a:picLocks noChangeAspect="1"/>
          </p:cNvPicPr>
          <p:nvPr/>
        </p:nvPicPr>
        <p:blipFill rotWithShape="1">
          <a:blip r:embed="rId34">
            <a:extLst>
              <a:ext uri="{28A0092B-C50C-407E-A947-70E740481C1C}">
                <a14:useLocalDpi xmlns:a14="http://schemas.microsoft.com/office/drawing/2010/main" val="0"/>
              </a:ext>
            </a:extLst>
          </a:blip>
          <a:srcRect t="31631" b="30891"/>
          <a:stretch/>
        </p:blipFill>
        <p:spPr>
          <a:xfrm>
            <a:off x="982461" y="5271946"/>
            <a:ext cx="1076220" cy="403344"/>
          </a:xfrm>
          <a:prstGeom prst="rect">
            <a:avLst/>
          </a:prstGeom>
        </p:spPr>
      </p:pic>
      <p:pic>
        <p:nvPicPr>
          <p:cNvPr id="182" name="Image 181"/>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738190" y="5214115"/>
            <a:ext cx="488296" cy="488296"/>
          </a:xfrm>
          <a:prstGeom prst="rect">
            <a:avLst/>
          </a:prstGeom>
        </p:spPr>
      </p:pic>
      <p:grpSp>
        <p:nvGrpSpPr>
          <p:cNvPr id="183" name="Groupe 182"/>
          <p:cNvGrpSpPr/>
          <p:nvPr/>
        </p:nvGrpSpPr>
        <p:grpSpPr>
          <a:xfrm>
            <a:off x="3742923" y="3589079"/>
            <a:ext cx="1266155" cy="653875"/>
            <a:chOff x="3099394" y="4383510"/>
            <a:chExt cx="949616" cy="490406"/>
          </a:xfrm>
        </p:grpSpPr>
        <p:sp>
          <p:nvSpPr>
            <p:cNvPr id="184" name="Rectangle : coins arrondis 100">
              <a:extLst>
                <a:ext uri="{FF2B5EF4-FFF2-40B4-BE49-F238E27FC236}">
                  <a16:creationId xmlns:a16="http://schemas.microsoft.com/office/drawing/2014/main" id="{6453EDB9-19C9-460D-B6D3-AE7840550CDC}"/>
                </a:ext>
              </a:extLst>
            </p:cNvPr>
            <p:cNvSpPr/>
            <p:nvPr/>
          </p:nvSpPr>
          <p:spPr>
            <a:xfrm>
              <a:off x="3099394" y="4383510"/>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85" name="Image 18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411765" y="4440600"/>
              <a:ext cx="344487" cy="344487"/>
            </a:xfrm>
            <a:prstGeom prst="rect">
              <a:avLst/>
            </a:prstGeom>
          </p:spPr>
        </p:pic>
      </p:grpSp>
      <p:pic>
        <p:nvPicPr>
          <p:cNvPr id="186" name="Image 185"/>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117538" y="5142746"/>
            <a:ext cx="604493" cy="604493"/>
          </a:xfrm>
          <a:prstGeom prst="rect">
            <a:avLst/>
          </a:prstGeom>
        </p:spPr>
      </p:pic>
      <p:pic>
        <p:nvPicPr>
          <p:cNvPr id="187" name="Image 18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205894" y="5371530"/>
            <a:ext cx="1157349" cy="201116"/>
          </a:xfrm>
          <a:prstGeom prst="rect">
            <a:avLst/>
          </a:prstGeom>
        </p:spPr>
      </p:pic>
      <p:pic>
        <p:nvPicPr>
          <p:cNvPr id="188" name="Image 187"/>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876879" y="5182974"/>
            <a:ext cx="610116" cy="610116"/>
          </a:xfrm>
          <a:prstGeom prst="rect">
            <a:avLst/>
          </a:prstGeom>
        </p:spPr>
      </p:pic>
      <p:grpSp>
        <p:nvGrpSpPr>
          <p:cNvPr id="189" name="Group 67">
            <a:extLst>
              <a:ext uri="{FF2B5EF4-FFF2-40B4-BE49-F238E27FC236}">
                <a16:creationId xmlns:a16="http://schemas.microsoft.com/office/drawing/2014/main" id="{2989A1C0-2476-4E97-A942-2F10F9846AE8}"/>
              </a:ext>
            </a:extLst>
          </p:cNvPr>
          <p:cNvGrpSpPr/>
          <p:nvPr/>
        </p:nvGrpSpPr>
        <p:grpSpPr>
          <a:xfrm>
            <a:off x="9022011" y="5905673"/>
            <a:ext cx="1266155" cy="653875"/>
            <a:chOff x="6928053" y="4352413"/>
            <a:chExt cx="949616" cy="490406"/>
          </a:xfrm>
        </p:grpSpPr>
        <p:sp>
          <p:nvSpPr>
            <p:cNvPr id="190" name="Rectangle : coins arrondis 100">
              <a:extLst>
                <a:ext uri="{FF2B5EF4-FFF2-40B4-BE49-F238E27FC236}">
                  <a16:creationId xmlns:a16="http://schemas.microsoft.com/office/drawing/2014/main" id="{6453EDB9-19C9-460D-B6D3-AE7840550CDC}"/>
                </a:ext>
              </a:extLst>
            </p:cNvPr>
            <p:cNvSpPr/>
            <p:nvPr/>
          </p:nvSpPr>
          <p:spPr>
            <a:xfrm>
              <a:off x="6928053" y="4352413"/>
              <a:ext cx="949616" cy="490406"/>
            </a:xfrm>
            <a:prstGeom prst="roundRect">
              <a:avLst>
                <a:gd name="adj" fmla="val 14040"/>
              </a:avLst>
            </a:prstGeom>
            <a:solidFill>
              <a:srgbClr val="FFFFFF"/>
            </a:solidFill>
            <a:ln w="3175" cap="flat" cmpd="sng" algn="ctr">
              <a:solidFill>
                <a:srgbClr val="ECEDED">
                  <a:lumMod val="9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120000" rIns="121920" bIns="120000" numCol="1" spcCol="0" rtlCol="0" fromWordArt="0" anchor="ctr" anchorCtr="0" forceAA="0" compatLnSpc="1">
              <a:prstTxWarp prst="textNoShape">
                <a:avLst/>
              </a:prstTxWarp>
              <a:noAutofit/>
            </a:bodyPr>
            <a:lstStyle/>
            <a:p>
              <a:pPr algn="ctr">
                <a:defRPr/>
              </a:pPr>
              <a:endParaRPr lang="fr-FR" sz="1067" dirty="0">
                <a:solidFill>
                  <a:srgbClr val="302D2C"/>
                </a:solidFill>
                <a:cs typeface="Arial" panose="020B0604020202020204" pitchFamily="34" charset="0"/>
              </a:endParaRPr>
            </a:p>
          </p:txBody>
        </p:sp>
        <p:pic>
          <p:nvPicPr>
            <p:cNvPr id="191" name="Picture 63">
              <a:extLst>
                <a:ext uri="{FF2B5EF4-FFF2-40B4-BE49-F238E27FC236}">
                  <a16:creationId xmlns:a16="http://schemas.microsoft.com/office/drawing/2014/main" id="{61E54C4E-C569-4DA3-A866-4549AF6A717F}"/>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7092823" y="4366457"/>
              <a:ext cx="612104" cy="430513"/>
            </a:xfrm>
            <a:prstGeom prst="rect">
              <a:avLst/>
            </a:prstGeom>
          </p:spPr>
        </p:pic>
      </p:grpSp>
    </p:spTree>
    <p:extLst>
      <p:ext uri="{BB962C8B-B14F-4D97-AF65-F5344CB8AC3E}">
        <p14:creationId xmlns:p14="http://schemas.microsoft.com/office/powerpoint/2010/main" val="105040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p:cNvPicPr>
            <a:picLocks noChangeAspect="1"/>
          </p:cNvPicPr>
          <p:nvPr/>
        </p:nvPicPr>
        <p:blipFill>
          <a:blip r:embed="rId2">
            <a:duotone>
              <a:srgbClr val="929395">
                <a:shade val="45000"/>
                <a:satMod val="135000"/>
              </a:srgbClr>
              <a:prstClr val="white"/>
            </a:duotone>
          </a:blip>
          <a:stretch>
            <a:fillRect/>
          </a:stretch>
        </p:blipFill>
        <p:spPr>
          <a:xfrm>
            <a:off x="9133954" y="1546560"/>
            <a:ext cx="375120" cy="375120"/>
          </a:xfrm>
          <a:prstGeom prst="rect">
            <a:avLst/>
          </a:prstGeom>
        </p:spPr>
      </p:pic>
      <p:pic>
        <p:nvPicPr>
          <p:cNvPr id="60" name="Image 59"/>
          <p:cNvPicPr>
            <a:picLocks noChangeAspect="1"/>
          </p:cNvPicPr>
          <p:nvPr/>
        </p:nvPicPr>
        <p:blipFill>
          <a:blip r:embed="rId3">
            <a:duotone>
              <a:srgbClr val="929395">
                <a:shade val="45000"/>
                <a:satMod val="135000"/>
              </a:srgbClr>
              <a:prstClr val="white"/>
            </a:duotone>
          </a:blip>
          <a:stretch>
            <a:fillRect/>
          </a:stretch>
        </p:blipFill>
        <p:spPr>
          <a:xfrm>
            <a:off x="5992482" y="1545559"/>
            <a:ext cx="392888" cy="392888"/>
          </a:xfrm>
          <a:prstGeom prst="rect">
            <a:avLst/>
          </a:prstGeom>
        </p:spPr>
      </p:pic>
      <p:pic>
        <p:nvPicPr>
          <p:cNvPr id="59" name="Image 58"/>
          <p:cNvPicPr>
            <a:picLocks noChangeAspect="1"/>
          </p:cNvPicPr>
          <p:nvPr/>
        </p:nvPicPr>
        <p:blipFill>
          <a:blip r:embed="rId4">
            <a:duotone>
              <a:srgbClr val="929395">
                <a:shade val="45000"/>
                <a:satMod val="135000"/>
              </a:srgbClr>
              <a:prstClr val="white"/>
            </a:duotone>
          </a:blip>
          <a:stretch>
            <a:fillRect/>
          </a:stretch>
        </p:blipFill>
        <p:spPr>
          <a:xfrm>
            <a:off x="3855083" y="1501176"/>
            <a:ext cx="379030" cy="379030"/>
          </a:xfrm>
          <a:prstGeom prst="rect">
            <a:avLst/>
          </a:prstGeom>
        </p:spPr>
      </p:pic>
      <p:pic>
        <p:nvPicPr>
          <p:cNvPr id="58" name="Image 57"/>
          <p:cNvPicPr>
            <a:picLocks noChangeAspect="1"/>
          </p:cNvPicPr>
          <p:nvPr/>
        </p:nvPicPr>
        <p:blipFill>
          <a:blip r:embed="rId5">
            <a:duotone>
              <a:srgbClr val="929395">
                <a:shade val="45000"/>
                <a:satMod val="135000"/>
              </a:srgbClr>
              <a:prstClr val="white"/>
            </a:duotone>
          </a:blip>
          <a:stretch>
            <a:fillRect/>
          </a:stretch>
        </p:blipFill>
        <p:spPr>
          <a:xfrm>
            <a:off x="1536000" y="1509398"/>
            <a:ext cx="429049" cy="429049"/>
          </a:xfrm>
          <a:prstGeom prst="rect">
            <a:avLst/>
          </a:prstGeom>
        </p:spPr>
      </p:pic>
      <p:sp>
        <p:nvSpPr>
          <p:cNvPr id="2" name="Titre 1"/>
          <p:cNvSpPr>
            <a:spLocks noGrp="1"/>
          </p:cNvSpPr>
          <p:nvPr>
            <p:ph type="title"/>
          </p:nvPr>
        </p:nvSpPr>
        <p:spPr/>
        <p:txBody>
          <a:bodyPr>
            <a:normAutofit fontScale="90000"/>
          </a:bodyPr>
          <a:lstStyle/>
          <a:p>
            <a:r>
              <a:rPr kumimoji="0" lang="fr-FR" sz="4000" b="1" i="0" u="none" strike="noStrike" kern="1200" cap="none" spc="0" normalizeH="0" baseline="0" noProof="0">
                <a:ln>
                  <a:noFill/>
                </a:ln>
                <a:solidFill>
                  <a:prstClr val="black"/>
                </a:solidFill>
                <a:effectLst/>
                <a:uLnTx/>
                <a:uFillTx/>
                <a:latin typeface="Marianne" panose="02000000000000000000" pitchFamily="2" charset="0"/>
                <a:ea typeface="+mj-ea"/>
                <a:cs typeface="+mj-cs"/>
              </a:rPr>
              <a:t>Comment se référencer au catalogue de service de Mon espace santé ?</a:t>
            </a:r>
            <a:endParaRPr lang="fr-FR" sz="3600"/>
          </a:p>
        </p:txBody>
      </p:sp>
      <p:sp>
        <p:nvSpPr>
          <p:cNvPr id="10" name="ZoneTexte 9"/>
          <p:cNvSpPr txBox="1"/>
          <p:nvPr/>
        </p:nvSpPr>
        <p:spPr>
          <a:xfrm>
            <a:off x="3249087" y="4671310"/>
            <a:ext cx="1791722" cy="954107"/>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arianne" panose="02000000000000000000"/>
              </a:rPr>
              <a:t>Réalisation des tests techniques de bout-en-bout et de raccordement aux API</a:t>
            </a:r>
          </a:p>
        </p:txBody>
      </p:sp>
      <p:sp>
        <p:nvSpPr>
          <p:cNvPr id="11" name="Rectangle à coins arrondis 10"/>
          <p:cNvSpPr/>
          <p:nvPr/>
        </p:nvSpPr>
        <p:spPr>
          <a:xfrm>
            <a:off x="1091615" y="2111022"/>
            <a:ext cx="1967674" cy="2211356"/>
          </a:xfrm>
          <a:prstGeom prst="roundRect">
            <a:avLst>
              <a:gd name="adj" fmla="val 10417"/>
            </a:avLst>
          </a:prstGeom>
          <a:noFill/>
          <a:ln w="9525">
            <a:solidFill>
              <a:srgbClr val="036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12" name="ZoneTexte 11"/>
          <p:cNvSpPr txBox="1"/>
          <p:nvPr/>
        </p:nvSpPr>
        <p:spPr>
          <a:xfrm>
            <a:off x="1102902" y="2198323"/>
            <a:ext cx="2046699" cy="2000548"/>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Marianne" panose="02000000000000000000"/>
              </a:rPr>
              <a:t>Dépôt de la candidature au référencement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366B3"/>
              </a:solidFill>
              <a:effectLst/>
              <a:uLnTx/>
              <a:uFillTx/>
              <a:latin typeface="Marianne" panose="020000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366B3"/>
                </a:solidFill>
                <a:effectLst/>
                <a:uLnTx/>
                <a:uFillTx/>
                <a:latin typeface="Marianne" panose="02000000000000000000"/>
              </a:rPr>
              <a:t>Vérification de la conformité :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srgbClr val="0366B3"/>
                </a:solidFill>
                <a:effectLst/>
                <a:uLnTx/>
                <a:uFillTx/>
                <a:latin typeface="Marianne" panose="02000000000000000000"/>
              </a:rPr>
              <a:t>Doctrine numérique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err="1">
                <a:ln>
                  <a:noFill/>
                </a:ln>
                <a:solidFill>
                  <a:srgbClr val="0366B3"/>
                </a:solidFill>
                <a:effectLst/>
                <a:uLnTx/>
                <a:uFillTx/>
                <a:latin typeface="Marianne" panose="02000000000000000000"/>
              </a:rPr>
              <a:t>Ethique</a:t>
            </a:r>
            <a:endParaRPr kumimoji="0" lang="fr-FR" sz="1400" b="0" i="0" u="none" strike="noStrike" kern="1200" cap="none" spc="0" normalizeH="0" baseline="0" noProof="0">
              <a:ln>
                <a:noFill/>
              </a:ln>
              <a:solidFill>
                <a:srgbClr val="0366B3"/>
              </a:solidFill>
              <a:effectLst/>
              <a:uLnTx/>
              <a:uFillTx/>
              <a:latin typeface="Marianne" panose="0200000000000000000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srgbClr val="0366B3"/>
                </a:solidFill>
                <a:effectLst/>
                <a:uLnTx/>
                <a:uFillTx/>
                <a:latin typeface="Marianne" panose="02000000000000000000"/>
              </a:rPr>
              <a:t>RGPD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srgbClr val="009BA4"/>
                </a:solidFill>
                <a:effectLst/>
                <a:uLnTx/>
                <a:uFillTx/>
                <a:latin typeface="Marianne" panose="02000000000000000000"/>
              </a:rPr>
              <a:t>Sécurité des échanges</a:t>
            </a:r>
          </a:p>
        </p:txBody>
      </p:sp>
      <p:sp>
        <p:nvSpPr>
          <p:cNvPr id="13" name="Rectangle à coins arrondis 12"/>
          <p:cNvSpPr/>
          <p:nvPr/>
        </p:nvSpPr>
        <p:spPr>
          <a:xfrm>
            <a:off x="1056398" y="4687213"/>
            <a:ext cx="1863643" cy="867765"/>
          </a:xfrm>
          <a:prstGeom prst="roundRect">
            <a:avLst>
              <a:gd name="adj" fmla="val 10417"/>
            </a:avLst>
          </a:prstGeom>
          <a:noFill/>
          <a:ln w="9525">
            <a:solidFill>
              <a:srgbClr val="009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14" name="ZoneTexte 13"/>
          <p:cNvSpPr txBox="1"/>
          <p:nvPr/>
        </p:nvSpPr>
        <p:spPr>
          <a:xfrm>
            <a:off x="1158691" y="4893383"/>
            <a:ext cx="1655086" cy="52322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arianne" panose="02000000000000000000"/>
              </a:rPr>
              <a:t>Réalisation des tests techniques unitaires</a:t>
            </a:r>
          </a:p>
        </p:txBody>
      </p:sp>
      <p:sp>
        <p:nvSpPr>
          <p:cNvPr id="15" name="Rectangle à coins arrondis 14"/>
          <p:cNvSpPr/>
          <p:nvPr/>
        </p:nvSpPr>
        <p:spPr>
          <a:xfrm>
            <a:off x="3250329" y="4701276"/>
            <a:ext cx="1828426" cy="853704"/>
          </a:xfrm>
          <a:prstGeom prst="roundRect">
            <a:avLst>
              <a:gd name="adj" fmla="val 10417"/>
            </a:avLst>
          </a:prstGeom>
          <a:noFill/>
          <a:ln w="9525">
            <a:solidFill>
              <a:srgbClr val="009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cxnSp>
        <p:nvCxnSpPr>
          <p:cNvPr id="16" name="Connecteur droit 15"/>
          <p:cNvCxnSpPr/>
          <p:nvPr/>
        </p:nvCxnSpPr>
        <p:spPr>
          <a:xfrm>
            <a:off x="913854" y="4516082"/>
            <a:ext cx="10041528" cy="2031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878533" y="4350785"/>
            <a:ext cx="3276778" cy="261610"/>
          </a:xfrm>
          <a:prstGeom prst="rect">
            <a:avLst/>
          </a:prstGeom>
          <a:solidFill>
            <a:schemeClr val="bg1"/>
          </a:solid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9BA4"/>
                </a:solidFill>
                <a:effectLst/>
                <a:uLnTx/>
                <a:uFillTx/>
                <a:latin typeface="Marianne" panose="02000000000000000000"/>
              </a:rPr>
              <a:t>Etapes additionnelles pour l’échange de données</a:t>
            </a:r>
          </a:p>
        </p:txBody>
      </p:sp>
      <p:sp>
        <p:nvSpPr>
          <p:cNvPr id="18" name="ZoneTexte 17"/>
          <p:cNvSpPr txBox="1"/>
          <p:nvPr/>
        </p:nvSpPr>
        <p:spPr>
          <a:xfrm>
            <a:off x="1000781" y="1348671"/>
            <a:ext cx="851709" cy="707885"/>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0366B3"/>
                </a:solidFill>
                <a:effectLst/>
                <a:uLnTx/>
                <a:uFillTx/>
                <a:latin typeface="Marianne" panose="02000000000000000000"/>
              </a:rPr>
              <a:t>01</a:t>
            </a:r>
          </a:p>
        </p:txBody>
      </p:sp>
      <p:sp>
        <p:nvSpPr>
          <p:cNvPr id="19" name="ZoneTexte 18"/>
          <p:cNvSpPr txBox="1"/>
          <p:nvPr/>
        </p:nvSpPr>
        <p:spPr>
          <a:xfrm>
            <a:off x="3277102" y="1348671"/>
            <a:ext cx="851709" cy="707885"/>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0366B3"/>
                </a:solidFill>
                <a:effectLst/>
                <a:uLnTx/>
                <a:uFillTx/>
                <a:latin typeface="Marianne" panose="02000000000000000000"/>
              </a:rPr>
              <a:t>02</a:t>
            </a:r>
          </a:p>
        </p:txBody>
      </p:sp>
      <p:sp>
        <p:nvSpPr>
          <p:cNvPr id="20" name="ZoneTexte 19"/>
          <p:cNvSpPr txBox="1"/>
          <p:nvPr/>
        </p:nvSpPr>
        <p:spPr>
          <a:xfrm>
            <a:off x="5425049" y="1370795"/>
            <a:ext cx="851709" cy="707885"/>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0366B3"/>
                </a:solidFill>
                <a:effectLst/>
                <a:uLnTx/>
                <a:uFillTx/>
                <a:latin typeface="Marianne" panose="02000000000000000000"/>
              </a:rPr>
              <a:t>03</a:t>
            </a:r>
          </a:p>
        </p:txBody>
      </p:sp>
      <p:sp>
        <p:nvSpPr>
          <p:cNvPr id="21" name="ZoneTexte 20"/>
          <p:cNvSpPr txBox="1"/>
          <p:nvPr/>
        </p:nvSpPr>
        <p:spPr>
          <a:xfrm>
            <a:off x="8556780" y="1380178"/>
            <a:ext cx="851709" cy="707885"/>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0366B3"/>
                </a:solidFill>
                <a:effectLst/>
                <a:uLnTx/>
                <a:uFillTx/>
                <a:latin typeface="Marianne" panose="02000000000000000000"/>
              </a:rPr>
              <a:t>04</a:t>
            </a:r>
          </a:p>
        </p:txBody>
      </p:sp>
      <p:sp>
        <p:nvSpPr>
          <p:cNvPr id="22" name="Rectangle à coins arrondis 21"/>
          <p:cNvSpPr/>
          <p:nvPr/>
        </p:nvSpPr>
        <p:spPr>
          <a:xfrm>
            <a:off x="3351930" y="2103467"/>
            <a:ext cx="1828428" cy="2218154"/>
          </a:xfrm>
          <a:prstGeom prst="roundRect">
            <a:avLst>
              <a:gd name="adj" fmla="val 10417"/>
            </a:avLst>
          </a:prstGeom>
          <a:noFill/>
          <a:ln w="9525">
            <a:solidFill>
              <a:srgbClr val="036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23" name="ZoneTexte 22"/>
          <p:cNvSpPr txBox="1"/>
          <p:nvPr/>
        </p:nvSpPr>
        <p:spPr>
          <a:xfrm>
            <a:off x="3312743" y="2190767"/>
            <a:ext cx="1867614" cy="181588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Marianne" panose="02000000000000000000"/>
              </a:rPr>
              <a:t>Évaluation de la demande de référencement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366B3"/>
              </a:solidFill>
              <a:effectLst/>
              <a:uLnTx/>
              <a:uFillTx/>
              <a:latin typeface="Marianne"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366B3"/>
                </a:solidFill>
                <a:effectLst/>
                <a:uLnTx/>
                <a:uFillTx/>
                <a:latin typeface="Marianne" panose="02000000000000000000"/>
              </a:rPr>
              <a:t>Des experts évaluent le dossier de référencement et les preuves de conformité</a:t>
            </a:r>
          </a:p>
        </p:txBody>
      </p:sp>
      <p:sp>
        <p:nvSpPr>
          <p:cNvPr id="24" name="Rectangle à coins arrondis 23"/>
          <p:cNvSpPr/>
          <p:nvPr/>
        </p:nvSpPr>
        <p:spPr>
          <a:xfrm>
            <a:off x="5448229" y="2111022"/>
            <a:ext cx="1828428" cy="2211354"/>
          </a:xfrm>
          <a:prstGeom prst="roundRect">
            <a:avLst>
              <a:gd name="adj" fmla="val 10417"/>
            </a:avLst>
          </a:prstGeom>
          <a:noFill/>
          <a:ln w="9525">
            <a:solidFill>
              <a:srgbClr val="036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25" name="ZoneTexte 24"/>
          <p:cNvSpPr txBox="1"/>
          <p:nvPr/>
        </p:nvSpPr>
        <p:spPr>
          <a:xfrm>
            <a:off x="5409042" y="2198323"/>
            <a:ext cx="1867614" cy="2031325"/>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Marianne" panose="02000000000000000000"/>
              </a:rPr>
              <a:t>Commission de référencement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366B3"/>
              </a:solidFill>
              <a:effectLst/>
              <a:uLnTx/>
              <a:uFillTx/>
              <a:latin typeface="Marianne" panose="02000000000000000000"/>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1200" cap="none" spc="0" normalizeH="0" baseline="0" noProof="0">
                <a:ln>
                  <a:noFill/>
                </a:ln>
                <a:solidFill>
                  <a:srgbClr val="0366B3"/>
                </a:solidFill>
                <a:effectLst/>
                <a:uLnTx/>
                <a:uFillTx/>
                <a:latin typeface="Marianne" panose="02000000000000000000"/>
              </a:rPr>
              <a:t>Avis favorable de la commission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366B3"/>
                </a:solidFill>
                <a:effectLst/>
                <a:uLnTx/>
                <a:uFillTx/>
                <a:latin typeface="Marianne" panose="02000000000000000000"/>
              </a:rPr>
              <a:t>+</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400" b="0" i="0" u="none" strike="noStrike" kern="1200" cap="none" spc="0" normalizeH="0" baseline="0" noProof="0">
                <a:ln>
                  <a:noFill/>
                </a:ln>
                <a:solidFill>
                  <a:srgbClr val="0366B3"/>
                </a:solidFill>
                <a:effectLst/>
                <a:uLnTx/>
                <a:uFillTx/>
                <a:latin typeface="Marianne" panose="02000000000000000000"/>
              </a:rPr>
              <a:t>Décision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366B3"/>
                </a:solidFill>
                <a:effectLst/>
                <a:uLnTx/>
                <a:uFillTx/>
                <a:latin typeface="Marianne" panose="02000000000000000000"/>
              </a:rPr>
              <a:t>référencement du ministère de la santé</a:t>
            </a:r>
          </a:p>
        </p:txBody>
      </p:sp>
      <p:sp>
        <p:nvSpPr>
          <p:cNvPr id="26" name="Rectangle à coins arrondis 25"/>
          <p:cNvSpPr/>
          <p:nvPr/>
        </p:nvSpPr>
        <p:spPr>
          <a:xfrm>
            <a:off x="8556780" y="2112273"/>
            <a:ext cx="1828428" cy="2210227"/>
          </a:xfrm>
          <a:prstGeom prst="roundRect">
            <a:avLst>
              <a:gd name="adj" fmla="val 10417"/>
            </a:avLst>
          </a:prstGeom>
          <a:noFill/>
          <a:ln w="19050">
            <a:solidFill>
              <a:srgbClr val="036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27" name="ZoneTexte 26"/>
          <p:cNvSpPr txBox="1"/>
          <p:nvPr/>
        </p:nvSpPr>
        <p:spPr>
          <a:xfrm>
            <a:off x="8537185" y="2207381"/>
            <a:ext cx="1867614" cy="900246"/>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Marianne" panose="02000000000000000000"/>
              </a:rPr>
              <a:t>Publication dans le catalogue de services Mon espace santé</a:t>
            </a:r>
            <a:endParaRPr kumimoji="0" lang="fr-FR" sz="1400" b="0" i="0" u="none" strike="noStrike" kern="1200" cap="none" spc="0" normalizeH="0" baseline="0" noProof="0">
              <a:ln>
                <a:noFill/>
              </a:ln>
              <a:solidFill>
                <a:srgbClr val="0366B3"/>
              </a:solidFill>
              <a:effectLst/>
              <a:uLnTx/>
              <a:uFillTx/>
              <a:latin typeface="Marianne"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a:ln>
                <a:noFill/>
              </a:ln>
              <a:solidFill>
                <a:prstClr val="black"/>
              </a:solidFill>
              <a:effectLst/>
              <a:uLnTx/>
              <a:uFillTx/>
              <a:latin typeface="Marianne" panose="02000000000000000000"/>
            </a:endParaRPr>
          </a:p>
        </p:txBody>
      </p:sp>
      <p:sp>
        <p:nvSpPr>
          <p:cNvPr id="28" name="Chevron 27"/>
          <p:cNvSpPr/>
          <p:nvPr/>
        </p:nvSpPr>
        <p:spPr>
          <a:xfrm>
            <a:off x="7682802" y="2771784"/>
            <a:ext cx="468916" cy="1035068"/>
          </a:xfrm>
          <a:prstGeom prst="chevron">
            <a:avLst>
              <a:gd name="adj" fmla="val 768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arianne" panose="02000000000000000000"/>
            </a:endParaRPr>
          </a:p>
        </p:txBody>
      </p:sp>
      <p:pic>
        <p:nvPicPr>
          <p:cNvPr id="56" name="Image 55"/>
          <p:cNvPicPr>
            <a:picLocks noChangeAspect="1"/>
          </p:cNvPicPr>
          <p:nvPr/>
        </p:nvPicPr>
        <p:blipFill>
          <a:blip r:embed="rId6">
            <a:duotone>
              <a:srgbClr val="A5027D">
                <a:shade val="45000"/>
                <a:satMod val="135000"/>
              </a:srgbClr>
              <a:prstClr val="white"/>
            </a:duotone>
          </a:blip>
          <a:stretch>
            <a:fillRect/>
          </a:stretch>
        </p:blipFill>
        <p:spPr>
          <a:xfrm>
            <a:off x="9088414" y="3267109"/>
            <a:ext cx="728926" cy="728926"/>
          </a:xfrm>
          <a:prstGeom prst="rect">
            <a:avLst/>
          </a:prstGeom>
        </p:spPr>
      </p:pic>
      <p:pic>
        <p:nvPicPr>
          <p:cNvPr id="3" name="Picture 2" descr="New ">
            <a:extLst>
              <a:ext uri="{FF2B5EF4-FFF2-40B4-BE49-F238E27FC236}">
                <a16:creationId xmlns:a16="http://schemas.microsoft.com/office/drawing/2014/main" id="{B80A49D9-ED68-523A-90FE-475B367F65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781" y="5973382"/>
            <a:ext cx="494412" cy="494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7FB489-9299-7C63-0222-F32DC487F9E9}"/>
              </a:ext>
            </a:extLst>
          </p:cNvPr>
          <p:cNvSpPr/>
          <p:nvPr/>
        </p:nvSpPr>
        <p:spPr>
          <a:xfrm>
            <a:off x="1679467" y="5767121"/>
            <a:ext cx="9821166" cy="1094809"/>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a:solidFill>
                  <a:srgbClr val="4472C4"/>
                </a:solidFill>
                <a:latin typeface="Marianne" panose="02000000000000000000"/>
              </a:rPr>
              <a:t>A partir du premier trimestre 2025 :</a:t>
            </a:r>
          </a:p>
          <a:p>
            <a:pPr indent="-285750">
              <a:buFontTx/>
              <a:buChar char="-"/>
            </a:pPr>
            <a:r>
              <a:rPr lang="fr-FR" sz="1400" b="1">
                <a:solidFill>
                  <a:srgbClr val="4472C4"/>
                </a:solidFill>
                <a:latin typeface="Marianne" panose="02000000000000000000"/>
              </a:rPr>
              <a:t>Le parcours de référencement se simplifie pour tous les éditeurs (réduction du nombre de critères)</a:t>
            </a:r>
          </a:p>
          <a:p>
            <a:pPr indent="-285750">
              <a:buFontTx/>
              <a:buChar char="-"/>
            </a:pPr>
            <a:r>
              <a:rPr lang="fr-FR" sz="1400" b="1">
                <a:solidFill>
                  <a:srgbClr val="4472C4"/>
                </a:solidFill>
                <a:latin typeface="Marianne" panose="02000000000000000000"/>
              </a:rPr>
              <a:t>Les DMN (Dispositif Médical Numérique) et les sociétés de téléconsultation disposant d’un certificat sectoriel ANS seront éligibles à un référencement via un parcours dédié, sans redonner les preuves qu'elles ont déjà déposé dans les guichets de référencement</a:t>
            </a:r>
          </a:p>
        </p:txBody>
      </p:sp>
    </p:spTree>
    <p:extLst>
      <p:ext uri="{BB962C8B-B14F-4D97-AF65-F5344CB8AC3E}">
        <p14:creationId xmlns:p14="http://schemas.microsoft.com/office/powerpoint/2010/main" val="354670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0518" y="500062"/>
            <a:ext cx="11124156" cy="827697"/>
          </a:xfrm>
        </p:spPr>
        <p:txBody>
          <a:bodyPr>
            <a:normAutofit/>
          </a:bodyPr>
          <a:lstStyle/>
          <a:p>
            <a:r>
              <a:rPr lang="fr-FR" sz="3600"/>
              <a:t>Spécificités pour l’échange de données</a:t>
            </a:r>
          </a:p>
        </p:txBody>
      </p:sp>
      <p:sp>
        <p:nvSpPr>
          <p:cNvPr id="52" name="Rectangle à coins arrondis 51"/>
          <p:cNvSpPr/>
          <p:nvPr/>
        </p:nvSpPr>
        <p:spPr>
          <a:xfrm>
            <a:off x="7723951" y="4642202"/>
            <a:ext cx="2808790" cy="1287291"/>
          </a:xfrm>
          <a:prstGeom prst="roundRect">
            <a:avLst>
              <a:gd name="adj" fmla="val 2813"/>
            </a:avLst>
          </a:prstGeom>
          <a:solidFill>
            <a:srgbClr val="E6E6E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53" name="Rectangle à coins arrondis 52"/>
          <p:cNvSpPr/>
          <p:nvPr/>
        </p:nvSpPr>
        <p:spPr>
          <a:xfrm>
            <a:off x="3685771" y="4678802"/>
            <a:ext cx="3545126" cy="1287293"/>
          </a:xfrm>
          <a:prstGeom prst="roundRect">
            <a:avLst>
              <a:gd name="adj" fmla="val 2813"/>
            </a:avLst>
          </a:prstGeom>
          <a:solidFill>
            <a:srgbClr val="E6E6E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54" name="Rectangle 53"/>
          <p:cNvSpPr/>
          <p:nvPr/>
        </p:nvSpPr>
        <p:spPr>
          <a:xfrm>
            <a:off x="897335" y="2999157"/>
            <a:ext cx="4269921" cy="309325"/>
          </a:xfrm>
          <a:prstGeom prst="rect">
            <a:avLst/>
          </a:prstGeom>
          <a:solidFill>
            <a:srgbClr val="009BA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55" name="ZoneTexte 54"/>
          <p:cNvSpPr txBox="1"/>
          <p:nvPr/>
        </p:nvSpPr>
        <p:spPr>
          <a:xfrm>
            <a:off x="848070" y="2946324"/>
            <a:ext cx="3825660" cy="38289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Marianne" panose="02000000000000000000"/>
              </a:rPr>
              <a:t>Des tests techniques à réaliser </a:t>
            </a:r>
          </a:p>
        </p:txBody>
      </p:sp>
      <p:sp>
        <p:nvSpPr>
          <p:cNvPr id="56" name="Rectangle 55"/>
          <p:cNvSpPr/>
          <p:nvPr/>
        </p:nvSpPr>
        <p:spPr>
          <a:xfrm>
            <a:off x="925714" y="1554269"/>
            <a:ext cx="4241542" cy="271467"/>
          </a:xfrm>
          <a:prstGeom prst="rect">
            <a:avLst/>
          </a:prstGeom>
          <a:solidFill>
            <a:srgbClr val="009BA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57" name="ZoneTexte 56"/>
          <p:cNvSpPr txBox="1"/>
          <p:nvPr/>
        </p:nvSpPr>
        <p:spPr>
          <a:xfrm>
            <a:off x="897334" y="1490691"/>
            <a:ext cx="4532621" cy="1077218"/>
          </a:xfrm>
          <a:prstGeom prst="rect">
            <a:avLst/>
          </a:prstGeom>
          <a:noFill/>
        </p:spPr>
        <p:txBody>
          <a:bodyPr vert="horz"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Marianne" panose="02000000000000000000"/>
              </a:rPr>
              <a:t>Des questionnaires complémentaires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arianne" panose="0200000000000000000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prstClr val="black"/>
                </a:solidFill>
                <a:effectLst/>
                <a:uLnTx/>
                <a:uFillTx/>
                <a:latin typeface="Marianne" panose="02000000000000000000"/>
              </a:rPr>
              <a:t>Le questionnaire sécurité pour les échanges de données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prstClr val="black"/>
                </a:solidFill>
                <a:effectLst/>
                <a:uLnTx/>
                <a:uFillTx/>
                <a:latin typeface="Marianne" panose="02000000000000000000"/>
              </a:rPr>
              <a:t>Le questionnaire RGPD pour les échanges de données</a:t>
            </a:r>
            <a:r>
              <a:rPr lang="fr-FR" sz="1400">
                <a:solidFill>
                  <a:prstClr val="black"/>
                </a:solidFill>
                <a:latin typeface="Marianne" panose="02000000000000000000"/>
              </a:rPr>
              <a:t>*</a:t>
            </a:r>
            <a:endParaRPr lang="fr-FR" sz="1400" b="0" i="0" u="none" strike="noStrike" kern="1200" cap="none" spc="0" normalizeH="0" baseline="0" noProof="0">
              <a:ln>
                <a:noFill/>
              </a:ln>
              <a:solidFill>
                <a:prstClr val="black"/>
              </a:solidFill>
              <a:effectLst/>
              <a:uLnTx/>
              <a:uFillTx/>
              <a:latin typeface="Marianne" panose="02000000000000000000"/>
            </a:endParaRPr>
          </a:p>
        </p:txBody>
      </p:sp>
      <p:sp>
        <p:nvSpPr>
          <p:cNvPr id="58" name="ZoneTexte 57"/>
          <p:cNvSpPr txBox="1"/>
          <p:nvPr/>
        </p:nvSpPr>
        <p:spPr>
          <a:xfrm>
            <a:off x="6180201" y="1902245"/>
            <a:ext cx="4352540" cy="738664"/>
          </a:xfrm>
          <a:prstGeom prst="rect">
            <a:avLst/>
          </a:prstGeom>
          <a:solidFill>
            <a:schemeClr val="accent1">
              <a:lumMod val="20000"/>
              <a:lumOff val="80000"/>
            </a:schemeClr>
          </a:solidFill>
        </p:spPr>
        <p:txBody>
          <a:bodyPr vert="horz"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arianne" panose="02000000000000000000"/>
              </a:rPr>
              <a:t>Ces questionnaires apparaissent sur Convergence et leurs réponses sont intégrées à mon dossier de référencement </a:t>
            </a:r>
          </a:p>
        </p:txBody>
      </p:sp>
      <p:sp>
        <p:nvSpPr>
          <p:cNvPr id="59" name="Rectangle à coins arrondis 58"/>
          <p:cNvSpPr/>
          <p:nvPr/>
        </p:nvSpPr>
        <p:spPr>
          <a:xfrm>
            <a:off x="890271" y="4012901"/>
            <a:ext cx="2306276" cy="526926"/>
          </a:xfrm>
          <a:prstGeom prst="roundRect">
            <a:avLst>
              <a:gd name="adj" fmla="val 281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60" name="ZoneTexte 59"/>
          <p:cNvSpPr txBox="1"/>
          <p:nvPr/>
        </p:nvSpPr>
        <p:spPr>
          <a:xfrm>
            <a:off x="1182429" y="4100871"/>
            <a:ext cx="1885053"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a:ln>
                  <a:noFill/>
                </a:ln>
                <a:solidFill>
                  <a:prstClr val="black"/>
                </a:solidFill>
                <a:effectLst/>
                <a:uLnTx/>
                <a:uFillTx/>
                <a:latin typeface="Marianne" panose="02000000000000000000"/>
              </a:rPr>
              <a:t>Tests unitaires</a:t>
            </a:r>
          </a:p>
        </p:txBody>
      </p:sp>
      <p:sp>
        <p:nvSpPr>
          <p:cNvPr id="61" name="Rectangle à coins arrondis 60"/>
          <p:cNvSpPr/>
          <p:nvPr/>
        </p:nvSpPr>
        <p:spPr>
          <a:xfrm>
            <a:off x="7739626" y="3996226"/>
            <a:ext cx="2793115" cy="526926"/>
          </a:xfrm>
          <a:prstGeom prst="roundRect">
            <a:avLst>
              <a:gd name="adj" fmla="val 281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62" name="ZoneTexte 61"/>
          <p:cNvSpPr txBox="1"/>
          <p:nvPr/>
        </p:nvSpPr>
        <p:spPr>
          <a:xfrm>
            <a:off x="7870967" y="4084196"/>
            <a:ext cx="2814754"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a:ln>
                  <a:noFill/>
                </a:ln>
                <a:solidFill>
                  <a:prstClr val="black"/>
                </a:solidFill>
                <a:effectLst/>
                <a:uLnTx/>
                <a:uFillTx/>
                <a:latin typeface="Marianne" panose="02000000000000000000"/>
              </a:rPr>
              <a:t>Tests de raccordement</a:t>
            </a:r>
          </a:p>
        </p:txBody>
      </p:sp>
      <p:sp>
        <p:nvSpPr>
          <p:cNvPr id="63" name="Rectangle à coins arrondis 62"/>
          <p:cNvSpPr/>
          <p:nvPr/>
        </p:nvSpPr>
        <p:spPr>
          <a:xfrm>
            <a:off x="3685772" y="4012901"/>
            <a:ext cx="3545125" cy="526926"/>
          </a:xfrm>
          <a:prstGeom prst="roundRect">
            <a:avLst>
              <a:gd name="adj" fmla="val 281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64" name="ZoneTexte 63"/>
          <p:cNvSpPr txBox="1"/>
          <p:nvPr/>
        </p:nvSpPr>
        <p:spPr>
          <a:xfrm>
            <a:off x="4217380" y="4100871"/>
            <a:ext cx="2903933"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a:ln>
                  <a:noFill/>
                </a:ln>
                <a:solidFill>
                  <a:prstClr val="black"/>
                </a:solidFill>
                <a:effectLst/>
                <a:uLnTx/>
                <a:uFillTx/>
                <a:latin typeface="Marianne" panose="02000000000000000000"/>
              </a:rPr>
              <a:t>Tests de bout-en-bout</a:t>
            </a:r>
          </a:p>
        </p:txBody>
      </p:sp>
      <p:sp>
        <p:nvSpPr>
          <p:cNvPr id="65" name="Rectangle à coins arrondis 64"/>
          <p:cNvSpPr/>
          <p:nvPr/>
        </p:nvSpPr>
        <p:spPr>
          <a:xfrm>
            <a:off x="887202" y="4678803"/>
            <a:ext cx="2309345" cy="1287291"/>
          </a:xfrm>
          <a:prstGeom prst="roundRect">
            <a:avLst>
              <a:gd name="adj" fmla="val 2813"/>
            </a:avLst>
          </a:prstGeom>
          <a:solidFill>
            <a:srgbClr val="E6E6E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panose="02000000000000000000"/>
            </a:endParaRPr>
          </a:p>
        </p:txBody>
      </p:sp>
      <p:sp>
        <p:nvSpPr>
          <p:cNvPr id="68" name="ZoneTexte 67"/>
          <p:cNvSpPr txBox="1"/>
          <p:nvPr/>
        </p:nvSpPr>
        <p:spPr>
          <a:xfrm>
            <a:off x="3657635" y="4729312"/>
            <a:ext cx="3630783" cy="1200329"/>
          </a:xfrm>
          <a:prstGeom prst="rect">
            <a:avLst/>
          </a:prstGeom>
          <a:noFill/>
        </p:spPr>
        <p:txBody>
          <a:bodyPr vert="horz"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L’équipe MES me transmet le </a:t>
            </a:r>
            <a:r>
              <a:rPr kumimoji="0" lang="fr-FR" sz="1200" b="1"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cahier de tests</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Je vérifie que je suis en capacité d’effectuer les </a:t>
            </a:r>
            <a:r>
              <a:rPr kumimoji="0" lang="fr-FR" sz="1200" b="1"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appariements</a:t>
            </a: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 et d’</a:t>
            </a:r>
            <a:r>
              <a:rPr kumimoji="0" lang="fr-FR" sz="1200" b="1"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appeler une API </a:t>
            </a: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de données de manière unitaire</a:t>
            </a:r>
            <a:endParaRPr kumimoji="0" lang="fr-FR" sz="1200" b="0" i="0" u="none" strike="noStrike" kern="1200" cap="none" spc="0" normalizeH="0" baseline="0" noProof="0" dirty="0">
              <a:ln>
                <a:noFill/>
              </a:ln>
              <a:solidFill>
                <a:prstClr val="black"/>
              </a:solidFill>
              <a:effectLst/>
              <a:uLnTx/>
              <a:uFillTx/>
              <a:latin typeface="Marianne" panose="0200000000000000000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200" b="0" i="0" u="none" strike="noStrike" kern="1200" cap="none" spc="0" normalizeH="0" baseline="0" noProof="0" dirty="0">
                <a:ln>
                  <a:noFill/>
                </a:ln>
                <a:solidFill>
                  <a:prstClr val="black"/>
                </a:solidFill>
                <a:effectLst/>
                <a:uLnTx/>
                <a:uFillTx/>
                <a:latin typeface="Marianne" panose="02000000000000000000"/>
              </a:rPr>
              <a:t>Je transmets à l’équipe MES mon </a:t>
            </a:r>
            <a:r>
              <a:rPr kumimoji="0" lang="fr-FR" sz="1200" b="1" i="0" u="none" strike="noStrike" kern="1200" cap="none" spc="0" normalizeH="0" baseline="0" noProof="0" dirty="0">
                <a:ln>
                  <a:noFill/>
                </a:ln>
                <a:solidFill>
                  <a:prstClr val="black"/>
                </a:solidFill>
                <a:effectLst/>
                <a:uLnTx/>
                <a:uFillTx/>
                <a:latin typeface="Marianne" panose="02000000000000000000"/>
              </a:rPr>
              <a:t>dossier 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Marianne" panose="02000000000000000000"/>
              </a:rPr>
              <a:t>    recettes </a:t>
            </a:r>
          </a:p>
        </p:txBody>
      </p:sp>
      <p:sp>
        <p:nvSpPr>
          <p:cNvPr id="69" name="ZoneTexte 68"/>
          <p:cNvSpPr txBox="1"/>
          <p:nvPr/>
        </p:nvSpPr>
        <p:spPr>
          <a:xfrm>
            <a:off x="7675110" y="4719798"/>
            <a:ext cx="2857631" cy="1015663"/>
          </a:xfrm>
          <a:prstGeom prst="rect">
            <a:avLst/>
          </a:prstGeom>
          <a:noFill/>
        </p:spPr>
        <p:txBody>
          <a:bodyPr vert="horz"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J’effectue les </a:t>
            </a:r>
            <a:r>
              <a:rPr kumimoji="0" lang="fr-FR" sz="1200" b="1"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tests de raccordement </a:t>
            </a: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en coopération avec l’équipe MES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Le </a:t>
            </a:r>
            <a:r>
              <a:rPr kumimoji="0" lang="fr-FR" sz="1200" b="1"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cahier de tests final </a:t>
            </a: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est rempli en parallèle </a:t>
            </a:r>
            <a:endParaRPr kumimoji="0" lang="fr-FR" sz="1200" b="0" i="0" u="none" strike="noStrike" kern="1200" cap="none" spc="0" normalizeH="0" baseline="0" noProof="0" dirty="0">
              <a:ln>
                <a:noFill/>
              </a:ln>
              <a:solidFill>
                <a:prstClr val="black"/>
              </a:solidFill>
              <a:effectLst/>
              <a:uLnTx/>
              <a:uFillTx/>
              <a:latin typeface="Marianne" panose="02000000000000000000"/>
            </a:endParaRPr>
          </a:p>
        </p:txBody>
      </p:sp>
      <p:sp>
        <p:nvSpPr>
          <p:cNvPr id="70" name="ZoneTexte 69"/>
          <p:cNvSpPr txBox="1"/>
          <p:nvPr/>
        </p:nvSpPr>
        <p:spPr>
          <a:xfrm>
            <a:off x="848070" y="6119012"/>
            <a:ext cx="9684671" cy="307777"/>
          </a:xfrm>
          <a:prstGeom prst="rect">
            <a:avLst/>
          </a:prstGeom>
          <a:solidFill>
            <a:schemeClr val="accent1">
              <a:lumMod val="20000"/>
              <a:lumOff val="80000"/>
            </a:schemeClr>
          </a:solid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arianne" panose="02000000000000000000"/>
              </a:rPr>
              <a:t>Tous les éléments de tests sont intégrés à mon dossier de référencement qui sera présenté en commission </a:t>
            </a:r>
          </a:p>
        </p:txBody>
      </p:sp>
      <p:cxnSp>
        <p:nvCxnSpPr>
          <p:cNvPr id="73" name="Connecteur droit 72"/>
          <p:cNvCxnSpPr/>
          <p:nvPr/>
        </p:nvCxnSpPr>
        <p:spPr>
          <a:xfrm>
            <a:off x="3403437" y="3475051"/>
            <a:ext cx="8620" cy="249104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797617" y="3475051"/>
            <a:ext cx="2527028"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prstClr val="black"/>
                </a:solidFill>
                <a:effectLst/>
                <a:uLnTx/>
                <a:uFillTx/>
                <a:latin typeface="Marianne" panose="02000000000000000000"/>
              </a:rPr>
              <a:t>Avant le dépôt de mon dossier</a:t>
            </a:r>
          </a:p>
        </p:txBody>
      </p:sp>
      <p:sp>
        <p:nvSpPr>
          <p:cNvPr id="75" name="ZoneTexte 74"/>
          <p:cNvSpPr txBox="1"/>
          <p:nvPr/>
        </p:nvSpPr>
        <p:spPr>
          <a:xfrm>
            <a:off x="3618947" y="3475051"/>
            <a:ext cx="3630783"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prstClr val="black"/>
                </a:solidFill>
                <a:effectLst/>
                <a:uLnTx/>
                <a:uFillTx/>
                <a:latin typeface="Marianne" panose="02000000000000000000"/>
              </a:rPr>
              <a:t>Pendant l’instruction de mon dossier</a:t>
            </a:r>
          </a:p>
        </p:txBody>
      </p:sp>
      <p:sp>
        <p:nvSpPr>
          <p:cNvPr id="66" name="ZoneTexte 65"/>
          <p:cNvSpPr txBox="1"/>
          <p:nvPr/>
        </p:nvSpPr>
        <p:spPr>
          <a:xfrm>
            <a:off x="925714" y="4711818"/>
            <a:ext cx="2270833" cy="1015663"/>
          </a:xfrm>
          <a:prstGeom prst="rect">
            <a:avLst/>
          </a:prstGeom>
          <a:noFill/>
        </p:spPr>
        <p:txBody>
          <a:bodyPr vert="horz"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Je</a:t>
            </a:r>
            <a:r>
              <a:rPr kumimoji="0" lang="fr-FR" sz="1200" b="0" i="0" u="none" strike="noStrike" kern="1200" cap="none" spc="0" normalizeH="0" baseline="0" noProof="0" dirty="0">
                <a:ln>
                  <a:noFill/>
                </a:ln>
                <a:solidFill>
                  <a:prstClr val="black"/>
                </a:solidFill>
                <a:effectLst/>
                <a:uLnTx/>
                <a:uFillTx/>
                <a:latin typeface="Marianne" panose="02000000000000000000"/>
              </a:rPr>
              <a:t> télécharge les </a:t>
            </a:r>
            <a:r>
              <a:rPr kumimoji="0" lang="fr-FR" sz="1200" b="1" i="0" u="none" strike="noStrike" kern="1200" cap="none" spc="0" normalizeH="0" baseline="0" noProof="0" dirty="0" err="1">
                <a:ln>
                  <a:noFill/>
                </a:ln>
                <a:solidFill>
                  <a:prstClr val="black"/>
                </a:solidFill>
                <a:effectLst/>
                <a:uLnTx/>
                <a:uFillTx/>
                <a:latin typeface="Marianne" panose="02000000000000000000"/>
              </a:rPr>
              <a:t>swaggers</a:t>
            </a:r>
            <a:r>
              <a:rPr kumimoji="0" lang="fr-FR" sz="1200" b="0" i="0" u="none" strike="noStrike" kern="1200" cap="none" spc="0" normalizeH="0" baseline="0" noProof="0" dirty="0">
                <a:ln>
                  <a:noFill/>
                </a:ln>
                <a:solidFill>
                  <a:prstClr val="black"/>
                </a:solidFill>
                <a:effectLst/>
                <a:uLnTx/>
                <a:uFillTx/>
                <a:latin typeface="Marianne" panose="0200000000000000000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arianne" panose="02000000000000000000"/>
              </a:rPr>
              <a:t>sur la page éditeurs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arianne" panose="02000000000000000000"/>
                <a:sym typeface="Wingdings" panose="05000000000000000000" pitchFamily="2" charset="2"/>
              </a:rPr>
              <a:t> </a:t>
            </a:r>
            <a:r>
              <a:rPr kumimoji="0" lang="fr-FR" sz="1200" b="0" i="0" u="none" strike="noStrike" kern="1200" cap="none" spc="0" normalizeH="0" baseline="0" noProof="0" dirty="0">
                <a:ln>
                  <a:noFill/>
                </a:ln>
                <a:solidFill>
                  <a:prstClr val="black"/>
                </a:solidFill>
                <a:effectLst/>
                <a:uLnTx/>
                <a:uFillTx/>
                <a:latin typeface="Marianne" panose="02000000000000000000"/>
              </a:rPr>
              <a:t>Je m’assure que mon code est </a:t>
            </a:r>
            <a:r>
              <a:rPr kumimoji="0" lang="fr-FR" sz="1200" b="1" i="0" u="none" strike="noStrike" kern="1200" cap="none" spc="0" normalizeH="0" baseline="0" noProof="0" dirty="0">
                <a:ln>
                  <a:noFill/>
                </a:ln>
                <a:solidFill>
                  <a:prstClr val="black"/>
                </a:solidFill>
                <a:effectLst/>
                <a:uLnTx/>
                <a:uFillTx/>
                <a:latin typeface="Marianne" panose="02000000000000000000"/>
              </a:rPr>
              <a:t>compatible avec les spécifications </a:t>
            </a:r>
            <a:r>
              <a:rPr kumimoji="0" lang="fr-FR" sz="1200" b="0" i="0" u="none" strike="noStrike" kern="1200" cap="none" spc="0" normalizeH="0" baseline="0" noProof="0" dirty="0">
                <a:ln>
                  <a:noFill/>
                </a:ln>
                <a:solidFill>
                  <a:prstClr val="black"/>
                </a:solidFill>
                <a:effectLst/>
                <a:uLnTx/>
                <a:uFillTx/>
                <a:latin typeface="Marianne" panose="02000000000000000000"/>
              </a:rPr>
              <a:t>MES</a:t>
            </a:r>
          </a:p>
        </p:txBody>
      </p:sp>
      <p:sp>
        <p:nvSpPr>
          <p:cNvPr id="78" name="Ellipse 77"/>
          <p:cNvSpPr/>
          <p:nvPr/>
        </p:nvSpPr>
        <p:spPr>
          <a:xfrm>
            <a:off x="768398" y="3904901"/>
            <a:ext cx="216000" cy="216000"/>
          </a:xfrm>
          <a:prstGeom prst="ellipse">
            <a:avLst/>
          </a:prstGeom>
          <a:solidFill>
            <a:srgbClr val="A5027D"/>
          </a:solidFill>
          <a:ln w="25400" cap="flat" cmpd="sng" algn="ctr">
            <a:solidFill>
              <a:srgbClr val="A5027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Marianne" panose="02000000000000000000"/>
                <a:sym typeface="Arial"/>
              </a:rPr>
              <a:t>1</a:t>
            </a:r>
          </a:p>
        </p:txBody>
      </p:sp>
      <p:sp>
        <p:nvSpPr>
          <p:cNvPr id="79" name="Ellipse 78"/>
          <p:cNvSpPr/>
          <p:nvPr/>
        </p:nvSpPr>
        <p:spPr>
          <a:xfrm>
            <a:off x="3599090" y="3900771"/>
            <a:ext cx="216000" cy="216000"/>
          </a:xfrm>
          <a:prstGeom prst="ellipse">
            <a:avLst/>
          </a:prstGeom>
          <a:solidFill>
            <a:srgbClr val="A5027D"/>
          </a:solidFill>
          <a:ln w="25400" cap="flat" cmpd="sng" algn="ctr">
            <a:solidFill>
              <a:srgbClr val="A5027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Marianne" panose="02000000000000000000"/>
                <a:sym typeface="Arial"/>
              </a:rPr>
              <a:t>2</a:t>
            </a:r>
          </a:p>
        </p:txBody>
      </p:sp>
      <p:sp>
        <p:nvSpPr>
          <p:cNvPr id="80" name="Ellipse 79"/>
          <p:cNvSpPr/>
          <p:nvPr/>
        </p:nvSpPr>
        <p:spPr>
          <a:xfrm>
            <a:off x="7631626" y="3900771"/>
            <a:ext cx="216000" cy="216000"/>
          </a:xfrm>
          <a:prstGeom prst="ellipse">
            <a:avLst/>
          </a:prstGeom>
          <a:solidFill>
            <a:srgbClr val="A5027D"/>
          </a:solidFill>
          <a:ln w="25400" cap="flat" cmpd="sng" algn="ctr">
            <a:solidFill>
              <a:srgbClr val="A5027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Marianne" panose="02000000000000000000"/>
                <a:sym typeface="Arial"/>
              </a:rPr>
              <a:t>3</a:t>
            </a:r>
          </a:p>
        </p:txBody>
      </p:sp>
      <p:sp>
        <p:nvSpPr>
          <p:cNvPr id="3" name="Flèche : chevron 2">
            <a:extLst>
              <a:ext uri="{FF2B5EF4-FFF2-40B4-BE49-F238E27FC236}">
                <a16:creationId xmlns:a16="http://schemas.microsoft.com/office/drawing/2014/main" id="{242F78C2-A723-7BAF-9DB0-0AF5F45F33C2}"/>
              </a:ext>
            </a:extLst>
          </p:cNvPr>
          <p:cNvSpPr/>
          <p:nvPr/>
        </p:nvSpPr>
        <p:spPr>
          <a:xfrm>
            <a:off x="5690405" y="2012558"/>
            <a:ext cx="245024" cy="528727"/>
          </a:xfrm>
          <a:prstGeom prst="chevron">
            <a:avLst/>
          </a:prstGeom>
          <a:solidFill>
            <a:srgbClr val="009BA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Graphique 4" descr="Engrenages avec un remplissage uni">
            <a:extLst>
              <a:ext uri="{FF2B5EF4-FFF2-40B4-BE49-F238E27FC236}">
                <a16:creationId xmlns:a16="http://schemas.microsoft.com/office/drawing/2014/main" id="{F32126B5-D879-A243-00A4-63A97FEC5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9287" y="2858314"/>
            <a:ext cx="556427" cy="556427"/>
          </a:xfrm>
          <a:prstGeom prst="rect">
            <a:avLst/>
          </a:prstGeom>
        </p:spPr>
      </p:pic>
      <p:pic>
        <p:nvPicPr>
          <p:cNvPr id="7" name="Graphique 6" descr="Liste de contrôle avec un remplissage uni">
            <a:extLst>
              <a:ext uri="{FF2B5EF4-FFF2-40B4-BE49-F238E27FC236}">
                <a16:creationId xmlns:a16="http://schemas.microsoft.com/office/drawing/2014/main" id="{D33B02AB-594E-4F2F-FCFA-D82EC68F4C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287" y="1391945"/>
            <a:ext cx="556427" cy="556427"/>
          </a:xfrm>
          <a:prstGeom prst="rect">
            <a:avLst/>
          </a:prstGeom>
        </p:spPr>
      </p:pic>
    </p:spTree>
    <p:extLst>
      <p:ext uri="{BB962C8B-B14F-4D97-AF65-F5344CB8AC3E}">
        <p14:creationId xmlns:p14="http://schemas.microsoft.com/office/powerpoint/2010/main" val="31462221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91c648-1b48-42bb-91f5-7b0e8291946f">
      <Terms xmlns="http://schemas.microsoft.com/office/infopath/2007/PartnerControls"/>
    </lcf76f155ced4ddcb4097134ff3c332f>
    <TaxCatchAll xmlns="2d10ee24-8473-4164-8af7-a180a5e019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BCCC00C3CEE949A1B931EB45B4F548" ma:contentTypeVersion="13" ma:contentTypeDescription="Crée un document." ma:contentTypeScope="" ma:versionID="07059f3ef0c503cfa62c4da9a65f1fbe">
  <xsd:schema xmlns:xsd="http://www.w3.org/2001/XMLSchema" xmlns:xs="http://www.w3.org/2001/XMLSchema" xmlns:p="http://schemas.microsoft.com/office/2006/metadata/properties" xmlns:ns2="6991c648-1b48-42bb-91f5-7b0e8291946f" xmlns:ns3="2d10ee24-8473-4164-8af7-a180a5e01911" targetNamespace="http://schemas.microsoft.com/office/2006/metadata/properties" ma:root="true" ma:fieldsID="1580421445c3a964104a58011806d392" ns2:_="" ns3:_="">
    <xsd:import namespace="6991c648-1b48-42bb-91f5-7b0e8291946f"/>
    <xsd:import namespace="2d10ee24-8473-4164-8af7-a180a5e019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91c648-1b48-42bb-91f5-7b0e82919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775635c-929f-420b-bbf0-50c23f8d5e0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10ee24-8473-4164-8af7-a180a5e019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c75900d-3aea-4e9f-bc82-63b6d77cf530}" ma:internalName="TaxCatchAll" ma:showField="CatchAllData" ma:web="2d10ee24-8473-4164-8af7-a180a5e01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EBEA5-4799-4C8A-A958-DADE8D943213}">
  <ds:schemaRefs>
    <ds:schemaRef ds:uri="http://schemas.microsoft.com/sharepoint/v3/contenttype/forms"/>
  </ds:schemaRefs>
</ds:datastoreItem>
</file>

<file path=customXml/itemProps2.xml><?xml version="1.0" encoding="utf-8"?>
<ds:datastoreItem xmlns:ds="http://schemas.openxmlformats.org/officeDocument/2006/customXml" ds:itemID="{E4F2C3DC-85DC-42A7-8410-FB8DF7F87A3F}">
  <ds:schemaRefs>
    <ds:schemaRef ds:uri="http://schemas.microsoft.com/office/2006/documentManagement/types"/>
    <ds:schemaRef ds:uri="http://purl.org/dc/terms/"/>
    <ds:schemaRef ds:uri="http://www.w3.org/XML/1998/namespace"/>
    <ds:schemaRef ds:uri="http://schemas.microsoft.com/office/2006/metadata/properties"/>
    <ds:schemaRef ds:uri="bb92982b-4e9a-4b37-8633-1f28f79bda33"/>
    <ds:schemaRef ds:uri="http://schemas.microsoft.com/office/infopath/2007/PartnerControls"/>
    <ds:schemaRef ds:uri="http://purl.org/dc/elements/1.1/"/>
    <ds:schemaRef ds:uri="http://schemas.microsoft.com/sharepoint/v3"/>
    <ds:schemaRef ds:uri="http://purl.org/dc/dcmitype/"/>
    <ds:schemaRef ds:uri="http://schemas.openxmlformats.org/package/2006/metadata/core-properties"/>
    <ds:schemaRef ds:uri="7c8ddf5e-d20f-48dc-aefc-2070f49ceb6a"/>
  </ds:schemaRefs>
</ds:datastoreItem>
</file>

<file path=customXml/itemProps3.xml><?xml version="1.0" encoding="utf-8"?>
<ds:datastoreItem xmlns:ds="http://schemas.openxmlformats.org/officeDocument/2006/customXml" ds:itemID="{16102D7C-B977-4351-B37F-1511759797D9}"/>
</file>

<file path=docProps/app.xml><?xml version="1.0" encoding="utf-8"?>
<Properties xmlns="http://schemas.openxmlformats.org/officeDocument/2006/extended-properties" xmlns:vt="http://schemas.openxmlformats.org/officeDocument/2006/docPropsVTypes">
  <TotalTime>7</TotalTime>
  <Words>1877</Words>
  <Application>Microsoft Office PowerPoint</Application>
  <PresentationFormat>Grand écran</PresentationFormat>
  <Paragraphs>220</Paragraphs>
  <Slides>15</Slides>
  <Notes>2</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15</vt:i4>
      </vt:variant>
    </vt:vector>
  </HeadingPairs>
  <TitlesOfParts>
    <vt:vector size="25" baseType="lpstr">
      <vt:lpstr>Aptos</vt:lpstr>
      <vt:lpstr>Arial</vt:lpstr>
      <vt:lpstr>Calibri</vt:lpstr>
      <vt:lpstr>Calibri Light</vt:lpstr>
      <vt:lpstr>Courier New</vt:lpstr>
      <vt:lpstr>Helvetica Neue</vt:lpstr>
      <vt:lpstr>Marianne</vt:lpstr>
      <vt:lpstr>Wingdings</vt:lpstr>
      <vt:lpstr>Thème Office</vt:lpstr>
      <vt:lpstr>1_Thème Office</vt:lpstr>
      <vt:lpstr>Présentation PowerPoint</vt:lpstr>
      <vt:lpstr>Partage de données et Mon espace santé :  quelles solutions et quelles attentes ?</vt:lpstr>
      <vt:lpstr>Mon espace santé</vt:lpstr>
      <vt:lpstr>Les usagers se l’approprient !</vt:lpstr>
      <vt:lpstr>Le catalogue de service Mon espace santé</vt:lpstr>
      <vt:lpstr>Pourquoi se référencer au catalogue de service de Mon espace santé ?</vt:lpstr>
      <vt:lpstr>Les services déjà présents dans le catalogue </vt:lpstr>
      <vt:lpstr>Comment se référencer au catalogue de service de Mon espace santé ?</vt:lpstr>
      <vt:lpstr>Spécificités pour l’échange de données</vt:lpstr>
      <vt:lpstr>Les profils à mobiliser au sein des équipes éditeur</vt:lpstr>
      <vt:lpstr>Les démarches pour se faire référencer</vt:lpstr>
      <vt:lpstr>Zoom sur les cas d’usages actuels de l’échange de données </vt:lpstr>
      <vt:lpstr>Les nouveaux cas d’usages à imaginer ?</vt:lpstr>
      <vt:lpstr>Atelier : Et pour vous, quels cas d’usages ?</vt:lpstr>
      <vt:lpstr>Questions / remarques des participants à l’atelier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Marlène Lherm-Pouzenc</dc:creator>
  <cp:lastModifiedBy>Pierre Andrieux</cp:lastModifiedBy>
  <cp:revision>1</cp:revision>
  <dcterms:created xsi:type="dcterms:W3CDTF">2024-01-05T15:23:55Z</dcterms:created>
  <dcterms:modified xsi:type="dcterms:W3CDTF">2024-12-13T17:08:48Z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0x01010036BCCC00C3CEE949A1B931EB45B4F548</vt:lpwstr>
  </property>
  <property fmtid="{D5CDD505-2E9C-101B-9397-08002B2CF9AE}" pid="3" name="MediaServiceImageTags">
    <vt:lpwstr/>
  </property>
</Properties>
</file>