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handoutMasterIdLst>
    <p:handoutMasterId r:id="rId16"/>
  </p:handoutMasterIdLst>
  <p:sldIdLst>
    <p:sldId id="256" r:id="rId5"/>
    <p:sldId id="260" r:id="rId6"/>
    <p:sldId id="259" r:id="rId7"/>
    <p:sldId id="257" r:id="rId8"/>
    <p:sldId id="261" r:id="rId9"/>
    <p:sldId id="262" r:id="rId10"/>
    <p:sldId id="263" r:id="rId11"/>
    <p:sldId id="264" r:id="rId12"/>
    <p:sldId id="265" r:id="rId13"/>
    <p:sldId id="266" r:id="rId14"/>
    <p:sldId id="267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255E"/>
    <a:srgbClr val="009B96"/>
    <a:srgbClr val="009FCB"/>
    <a:srgbClr val="FAA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C3875B-93A6-F24D-962D-FE6D10B5AB62}" v="19" dt="2024-12-03T16:01:16.8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20"/>
  </p:normalViewPr>
  <p:slideViewPr>
    <p:cSldViewPr snapToGrid="0">
      <p:cViewPr varScale="1">
        <p:scale>
          <a:sx n="97" d="100"/>
          <a:sy n="97" d="100"/>
        </p:scale>
        <p:origin x="106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e Morin" userId="S::julie.morin_fr.ey.com#ext#@msociauxfr.onmicrosoft.com::11137feb-7ebc-40a0-a7cf-a595c7c7008c" providerId="AD" clId="Web-{08040167-3379-42AE-9AA9-B9E8344FAE77}"/>
    <pc:docChg chg="addSld modSld">
      <pc:chgData name="Julie Morin" userId="S::julie.morin_fr.ey.com#ext#@msociauxfr.onmicrosoft.com::11137feb-7ebc-40a0-a7cf-a595c7c7008c" providerId="AD" clId="Web-{08040167-3379-42AE-9AA9-B9E8344FAE77}" dt="2024-11-28T16:18:26.907" v="34" actId="20577"/>
      <pc:docMkLst>
        <pc:docMk/>
      </pc:docMkLst>
      <pc:sldChg chg="modSp">
        <pc:chgData name="Julie Morin" userId="S::julie.morin_fr.ey.com#ext#@msociauxfr.onmicrosoft.com::11137feb-7ebc-40a0-a7cf-a595c7c7008c" providerId="AD" clId="Web-{08040167-3379-42AE-9AA9-B9E8344FAE77}" dt="2024-11-28T16:18:18.063" v="27" actId="20577"/>
        <pc:sldMkLst>
          <pc:docMk/>
          <pc:sldMk cId="2447697479" sldId="259"/>
        </pc:sldMkLst>
        <pc:spChg chg="mod">
          <ac:chgData name="Julie Morin" userId="S::julie.morin_fr.ey.com#ext#@msociauxfr.onmicrosoft.com::11137feb-7ebc-40a0-a7cf-a595c7c7008c" providerId="AD" clId="Web-{08040167-3379-42AE-9AA9-B9E8344FAE77}" dt="2024-11-28T16:18:18.063" v="27" actId="20577"/>
          <ac:spMkLst>
            <pc:docMk/>
            <pc:sldMk cId="2447697479" sldId="259"/>
            <ac:spMk id="2" creationId="{2151634D-0039-FB61-5BC5-11CB31DDDB74}"/>
          </ac:spMkLst>
        </pc:spChg>
      </pc:sldChg>
      <pc:sldChg chg="modSp add replId">
        <pc:chgData name="Julie Morin" userId="S::julie.morin_fr.ey.com#ext#@msociauxfr.onmicrosoft.com::11137feb-7ebc-40a0-a7cf-a595c7c7008c" providerId="AD" clId="Web-{08040167-3379-42AE-9AA9-B9E8344FAE77}" dt="2024-11-28T16:18:26.907" v="34" actId="20577"/>
        <pc:sldMkLst>
          <pc:docMk/>
          <pc:sldMk cId="3953371809" sldId="260"/>
        </pc:sldMkLst>
        <pc:spChg chg="mod">
          <ac:chgData name="Julie Morin" userId="S::julie.morin_fr.ey.com#ext#@msociauxfr.onmicrosoft.com::11137feb-7ebc-40a0-a7cf-a595c7c7008c" providerId="AD" clId="Web-{08040167-3379-42AE-9AA9-B9E8344FAE77}" dt="2024-11-28T16:18:26.907" v="34" actId="20577"/>
          <ac:spMkLst>
            <pc:docMk/>
            <pc:sldMk cId="3953371809" sldId="260"/>
            <ac:spMk id="2" creationId="{2151634D-0039-FB61-5BC5-11CB31DDDB74}"/>
          </ac:spMkLst>
        </pc:spChg>
      </pc:sldChg>
    </pc:docChg>
  </pc:docChgLst>
  <pc:docChgLst>
    <pc:chgData name="Julie Morin" userId="f83380d2-6b5c-4d89-a842-89d184da43e5" providerId="ADAL" clId="{7FC3875B-93A6-F24D-962D-FE6D10B5AB62}"/>
    <pc:docChg chg="undo custSel addSld modSld sldOrd">
      <pc:chgData name="Julie Morin" userId="f83380d2-6b5c-4d89-a842-89d184da43e5" providerId="ADAL" clId="{7FC3875B-93A6-F24D-962D-FE6D10B5AB62}" dt="2024-12-03T16:01:40.275" v="442" actId="1076"/>
      <pc:docMkLst>
        <pc:docMk/>
      </pc:docMkLst>
      <pc:sldChg chg="addSp delSp modSp mod">
        <pc:chgData name="Julie Morin" userId="f83380d2-6b5c-4d89-a842-89d184da43e5" providerId="ADAL" clId="{7FC3875B-93A6-F24D-962D-FE6D10B5AB62}" dt="2024-12-02T19:10:15.505" v="118" actId="1076"/>
        <pc:sldMkLst>
          <pc:docMk/>
          <pc:sldMk cId="2877440490" sldId="257"/>
        </pc:sldMkLst>
        <pc:spChg chg="mod">
          <ac:chgData name="Julie Morin" userId="f83380d2-6b5c-4d89-a842-89d184da43e5" providerId="ADAL" clId="{7FC3875B-93A6-F24D-962D-FE6D10B5AB62}" dt="2024-12-02T19:10:03.903" v="115" actId="20577"/>
          <ac:spMkLst>
            <pc:docMk/>
            <pc:sldMk cId="2877440490" sldId="257"/>
            <ac:spMk id="2" creationId="{2E8D6E8C-966D-E6F4-89DF-0229AE2A6019}"/>
          </ac:spMkLst>
        </pc:spChg>
        <pc:spChg chg="del">
          <ac:chgData name="Julie Morin" userId="f83380d2-6b5c-4d89-a842-89d184da43e5" providerId="ADAL" clId="{7FC3875B-93A6-F24D-962D-FE6D10B5AB62}" dt="2024-12-02T19:10:06.746" v="116" actId="478"/>
          <ac:spMkLst>
            <pc:docMk/>
            <pc:sldMk cId="2877440490" sldId="257"/>
            <ac:spMk id="3" creationId="{52E1591A-9E98-9D99-307B-561694DFA4F1}"/>
          </ac:spMkLst>
        </pc:spChg>
        <pc:spChg chg="add mod">
          <ac:chgData name="Julie Morin" userId="f83380d2-6b5c-4d89-a842-89d184da43e5" providerId="ADAL" clId="{7FC3875B-93A6-F24D-962D-FE6D10B5AB62}" dt="2024-12-02T19:10:15.505" v="118" actId="1076"/>
          <ac:spMkLst>
            <pc:docMk/>
            <pc:sldMk cId="2877440490" sldId="257"/>
            <ac:spMk id="4" creationId="{99C11A3E-14C7-E8F0-A3FE-52569A256943}"/>
          </ac:spMkLst>
        </pc:spChg>
        <pc:spChg chg="add mod">
          <ac:chgData name="Julie Morin" userId="f83380d2-6b5c-4d89-a842-89d184da43e5" providerId="ADAL" clId="{7FC3875B-93A6-F24D-962D-FE6D10B5AB62}" dt="2024-12-02T19:10:15.505" v="118" actId="1076"/>
          <ac:spMkLst>
            <pc:docMk/>
            <pc:sldMk cId="2877440490" sldId="257"/>
            <ac:spMk id="5" creationId="{63D78921-0269-B7DE-C2FC-67DA4247F5FA}"/>
          </ac:spMkLst>
        </pc:spChg>
        <pc:spChg chg="add mod">
          <ac:chgData name="Julie Morin" userId="f83380d2-6b5c-4d89-a842-89d184da43e5" providerId="ADAL" clId="{7FC3875B-93A6-F24D-962D-FE6D10B5AB62}" dt="2024-12-02T19:10:15.505" v="118" actId="1076"/>
          <ac:spMkLst>
            <pc:docMk/>
            <pc:sldMk cId="2877440490" sldId="257"/>
            <ac:spMk id="6" creationId="{33A9CE4A-54B5-18AB-783D-A5D4209710FD}"/>
          </ac:spMkLst>
        </pc:spChg>
        <pc:spChg chg="add mod">
          <ac:chgData name="Julie Morin" userId="f83380d2-6b5c-4d89-a842-89d184da43e5" providerId="ADAL" clId="{7FC3875B-93A6-F24D-962D-FE6D10B5AB62}" dt="2024-12-02T19:10:15.505" v="118" actId="1076"/>
          <ac:spMkLst>
            <pc:docMk/>
            <pc:sldMk cId="2877440490" sldId="257"/>
            <ac:spMk id="7" creationId="{8DD9880B-A059-7CE9-8EE8-00585AD17A9E}"/>
          </ac:spMkLst>
        </pc:spChg>
      </pc:sldChg>
      <pc:sldChg chg="delSp modSp mod ord">
        <pc:chgData name="Julie Morin" userId="f83380d2-6b5c-4d89-a842-89d184da43e5" providerId="ADAL" clId="{7FC3875B-93A6-F24D-962D-FE6D10B5AB62}" dt="2024-12-02T19:09:31.374" v="69" actId="478"/>
        <pc:sldMkLst>
          <pc:docMk/>
          <pc:sldMk cId="3953371809" sldId="260"/>
        </pc:sldMkLst>
        <pc:spChg chg="mod">
          <ac:chgData name="Julie Morin" userId="f83380d2-6b5c-4d89-a842-89d184da43e5" providerId="ADAL" clId="{7FC3875B-93A6-F24D-962D-FE6D10B5AB62}" dt="2024-12-02T19:09:28.307" v="68" actId="404"/>
          <ac:spMkLst>
            <pc:docMk/>
            <pc:sldMk cId="3953371809" sldId="260"/>
            <ac:spMk id="2" creationId="{2151634D-0039-FB61-5BC5-11CB31DDDB74}"/>
          </ac:spMkLst>
        </pc:spChg>
        <pc:spChg chg="del">
          <ac:chgData name="Julie Morin" userId="f83380d2-6b5c-4d89-a842-89d184da43e5" providerId="ADAL" clId="{7FC3875B-93A6-F24D-962D-FE6D10B5AB62}" dt="2024-12-02T19:09:31.374" v="69" actId="478"/>
          <ac:spMkLst>
            <pc:docMk/>
            <pc:sldMk cId="3953371809" sldId="260"/>
            <ac:spMk id="3" creationId="{E0B70CD3-DF08-CF33-6972-63B853A54D19}"/>
          </ac:spMkLst>
        </pc:spChg>
      </pc:sldChg>
      <pc:sldChg chg="addSp delSp modSp add mod">
        <pc:chgData name="Julie Morin" userId="f83380d2-6b5c-4d89-a842-89d184da43e5" providerId="ADAL" clId="{7FC3875B-93A6-F24D-962D-FE6D10B5AB62}" dt="2024-12-02T19:12:35.189" v="232" actId="208"/>
        <pc:sldMkLst>
          <pc:docMk/>
          <pc:sldMk cId="3670411116" sldId="261"/>
        </pc:sldMkLst>
        <pc:spChg chg="mod">
          <ac:chgData name="Julie Morin" userId="f83380d2-6b5c-4d89-a842-89d184da43e5" providerId="ADAL" clId="{7FC3875B-93A6-F24D-962D-FE6D10B5AB62}" dt="2024-12-02T19:10:30.389" v="151" actId="20577"/>
          <ac:spMkLst>
            <pc:docMk/>
            <pc:sldMk cId="3670411116" sldId="261"/>
            <ac:spMk id="2" creationId="{B7C9697E-32AB-C229-212B-39C3D10E737E}"/>
          </ac:spMkLst>
        </pc:spChg>
        <pc:spChg chg="del">
          <ac:chgData name="Julie Morin" userId="f83380d2-6b5c-4d89-a842-89d184da43e5" providerId="ADAL" clId="{7FC3875B-93A6-F24D-962D-FE6D10B5AB62}" dt="2024-12-02T19:10:31.764" v="152" actId="478"/>
          <ac:spMkLst>
            <pc:docMk/>
            <pc:sldMk cId="3670411116" sldId="261"/>
            <ac:spMk id="3" creationId="{0BF46C5F-E564-4AC7-C36A-F01C6F5D044A}"/>
          </ac:spMkLst>
        </pc:spChg>
        <pc:spChg chg="add mod">
          <ac:chgData name="Julie Morin" userId="f83380d2-6b5c-4d89-a842-89d184da43e5" providerId="ADAL" clId="{7FC3875B-93A6-F24D-962D-FE6D10B5AB62}" dt="2024-12-02T19:10:37.963" v="154"/>
          <ac:spMkLst>
            <pc:docMk/>
            <pc:sldMk cId="3670411116" sldId="261"/>
            <ac:spMk id="4" creationId="{53D9B40B-5D50-C983-E311-B224217EF1F9}"/>
          </ac:spMkLst>
        </pc:spChg>
        <pc:spChg chg="add mod">
          <ac:chgData name="Julie Morin" userId="f83380d2-6b5c-4d89-a842-89d184da43e5" providerId="ADAL" clId="{7FC3875B-93A6-F24D-962D-FE6D10B5AB62}" dt="2024-12-02T19:10:37.963" v="154"/>
          <ac:spMkLst>
            <pc:docMk/>
            <pc:sldMk cId="3670411116" sldId="261"/>
            <ac:spMk id="5" creationId="{CC76A5DE-4BB0-0A95-A7A7-B13CB72899A9}"/>
          </ac:spMkLst>
        </pc:spChg>
        <pc:spChg chg="add mod">
          <ac:chgData name="Julie Morin" userId="f83380d2-6b5c-4d89-a842-89d184da43e5" providerId="ADAL" clId="{7FC3875B-93A6-F24D-962D-FE6D10B5AB62}" dt="2024-12-02T19:10:37.963" v="154"/>
          <ac:spMkLst>
            <pc:docMk/>
            <pc:sldMk cId="3670411116" sldId="261"/>
            <ac:spMk id="6" creationId="{7059DD2C-8129-0921-00DE-983F1B6C9FB9}"/>
          </ac:spMkLst>
        </pc:spChg>
        <pc:spChg chg="add mod">
          <ac:chgData name="Julie Morin" userId="f83380d2-6b5c-4d89-a842-89d184da43e5" providerId="ADAL" clId="{7FC3875B-93A6-F24D-962D-FE6D10B5AB62}" dt="2024-12-02T19:10:37.963" v="154"/>
          <ac:spMkLst>
            <pc:docMk/>
            <pc:sldMk cId="3670411116" sldId="261"/>
            <ac:spMk id="7" creationId="{CD984C3B-46B6-1A5E-1B31-03B1EFA5C3C5}"/>
          </ac:spMkLst>
        </pc:spChg>
        <pc:spChg chg="add mod">
          <ac:chgData name="Julie Morin" userId="f83380d2-6b5c-4d89-a842-89d184da43e5" providerId="ADAL" clId="{7FC3875B-93A6-F24D-962D-FE6D10B5AB62}" dt="2024-12-02T19:10:37.963" v="154"/>
          <ac:spMkLst>
            <pc:docMk/>
            <pc:sldMk cId="3670411116" sldId="261"/>
            <ac:spMk id="8" creationId="{F6C37A01-4F88-6324-30C9-4B6457F3C475}"/>
          </ac:spMkLst>
        </pc:spChg>
        <pc:spChg chg="add mod">
          <ac:chgData name="Julie Morin" userId="f83380d2-6b5c-4d89-a842-89d184da43e5" providerId="ADAL" clId="{7FC3875B-93A6-F24D-962D-FE6D10B5AB62}" dt="2024-12-02T19:10:37.963" v="154"/>
          <ac:spMkLst>
            <pc:docMk/>
            <pc:sldMk cId="3670411116" sldId="261"/>
            <ac:spMk id="9" creationId="{8023FB84-95A9-4797-4BC9-7ECCB007688A}"/>
          </ac:spMkLst>
        </pc:spChg>
        <pc:spChg chg="add mod">
          <ac:chgData name="Julie Morin" userId="f83380d2-6b5c-4d89-a842-89d184da43e5" providerId="ADAL" clId="{7FC3875B-93A6-F24D-962D-FE6D10B5AB62}" dt="2024-12-02T19:10:37.963" v="154"/>
          <ac:spMkLst>
            <pc:docMk/>
            <pc:sldMk cId="3670411116" sldId="261"/>
            <ac:spMk id="11" creationId="{B2B9B1CE-4C84-099F-EA6F-FAC58714529C}"/>
          </ac:spMkLst>
        </pc:spChg>
        <pc:spChg chg="add mod">
          <ac:chgData name="Julie Morin" userId="f83380d2-6b5c-4d89-a842-89d184da43e5" providerId="ADAL" clId="{7FC3875B-93A6-F24D-962D-FE6D10B5AB62}" dt="2024-12-02T19:12:35.189" v="232" actId="208"/>
          <ac:spMkLst>
            <pc:docMk/>
            <pc:sldMk cId="3670411116" sldId="261"/>
            <ac:spMk id="12" creationId="{53D9B40B-5D50-C983-E311-B224217EF1F9}"/>
          </ac:spMkLst>
        </pc:spChg>
        <pc:spChg chg="add mod">
          <ac:chgData name="Julie Morin" userId="f83380d2-6b5c-4d89-a842-89d184da43e5" providerId="ADAL" clId="{7FC3875B-93A6-F24D-962D-FE6D10B5AB62}" dt="2024-12-02T19:12:19.980" v="228" actId="208"/>
          <ac:spMkLst>
            <pc:docMk/>
            <pc:sldMk cId="3670411116" sldId="261"/>
            <ac:spMk id="13" creationId="{CC76A5DE-4BB0-0A95-A7A7-B13CB72899A9}"/>
          </ac:spMkLst>
        </pc:spChg>
        <pc:spChg chg="add mod">
          <ac:chgData name="Julie Morin" userId="f83380d2-6b5c-4d89-a842-89d184da43e5" providerId="ADAL" clId="{7FC3875B-93A6-F24D-962D-FE6D10B5AB62}" dt="2024-12-02T19:12:28.181" v="230" actId="207"/>
          <ac:spMkLst>
            <pc:docMk/>
            <pc:sldMk cId="3670411116" sldId="261"/>
            <ac:spMk id="14" creationId="{FD988408-7597-36A4-CCF4-4FEFA6882D88}"/>
          </ac:spMkLst>
        </pc:spChg>
        <pc:spChg chg="add mod">
          <ac:chgData name="Julie Morin" userId="f83380d2-6b5c-4d89-a842-89d184da43e5" providerId="ADAL" clId="{7FC3875B-93A6-F24D-962D-FE6D10B5AB62}" dt="2024-12-02T19:12:23.401" v="229" actId="207"/>
          <ac:spMkLst>
            <pc:docMk/>
            <pc:sldMk cId="3670411116" sldId="261"/>
            <ac:spMk id="15" creationId="{CD984C3B-46B6-1A5E-1B31-03B1EFA5C3C5}"/>
          </ac:spMkLst>
        </pc:spChg>
        <pc:spChg chg="add mod">
          <ac:chgData name="Julie Morin" userId="f83380d2-6b5c-4d89-a842-89d184da43e5" providerId="ADAL" clId="{7FC3875B-93A6-F24D-962D-FE6D10B5AB62}" dt="2024-12-02T19:10:41.176" v="156" actId="1076"/>
          <ac:spMkLst>
            <pc:docMk/>
            <pc:sldMk cId="3670411116" sldId="261"/>
            <ac:spMk id="16" creationId="{F6C37A01-4F88-6324-30C9-4B6457F3C475}"/>
          </ac:spMkLst>
        </pc:spChg>
        <pc:spChg chg="add mod">
          <ac:chgData name="Julie Morin" userId="f83380d2-6b5c-4d89-a842-89d184da43e5" providerId="ADAL" clId="{7FC3875B-93A6-F24D-962D-FE6D10B5AB62}" dt="2024-12-02T19:10:41.176" v="156" actId="1076"/>
          <ac:spMkLst>
            <pc:docMk/>
            <pc:sldMk cId="3670411116" sldId="261"/>
            <ac:spMk id="17" creationId="{8023FB84-95A9-4797-4BC9-7ECCB007688A}"/>
          </ac:spMkLst>
        </pc:spChg>
        <pc:spChg chg="add mod">
          <ac:chgData name="Julie Morin" userId="f83380d2-6b5c-4d89-a842-89d184da43e5" providerId="ADAL" clId="{7FC3875B-93A6-F24D-962D-FE6D10B5AB62}" dt="2024-12-02T19:10:41.176" v="156" actId="1076"/>
          <ac:spMkLst>
            <pc:docMk/>
            <pc:sldMk cId="3670411116" sldId="261"/>
            <ac:spMk id="19" creationId="{B2B9B1CE-4C84-099F-EA6F-FAC58714529C}"/>
          </ac:spMkLst>
        </pc:spChg>
        <pc:picChg chg="add mod">
          <ac:chgData name="Julie Morin" userId="f83380d2-6b5c-4d89-a842-89d184da43e5" providerId="ADAL" clId="{7FC3875B-93A6-F24D-962D-FE6D10B5AB62}" dt="2024-12-02T19:10:37.963" v="154"/>
          <ac:picMkLst>
            <pc:docMk/>
            <pc:sldMk cId="3670411116" sldId="261"/>
            <ac:picMk id="10" creationId="{5B2CAB3C-4B65-1817-26C0-E8BCB544D546}"/>
          </ac:picMkLst>
        </pc:picChg>
        <pc:picChg chg="add mod">
          <ac:chgData name="Julie Morin" userId="f83380d2-6b5c-4d89-a842-89d184da43e5" providerId="ADAL" clId="{7FC3875B-93A6-F24D-962D-FE6D10B5AB62}" dt="2024-12-02T19:10:41.176" v="156" actId="1076"/>
          <ac:picMkLst>
            <pc:docMk/>
            <pc:sldMk cId="3670411116" sldId="261"/>
            <ac:picMk id="18" creationId="{5B2CAB3C-4B65-1817-26C0-E8BCB544D546}"/>
          </ac:picMkLst>
        </pc:picChg>
      </pc:sldChg>
      <pc:sldChg chg="addSp delSp modSp add mod">
        <pc:chgData name="Julie Morin" userId="f83380d2-6b5c-4d89-a842-89d184da43e5" providerId="ADAL" clId="{7FC3875B-93A6-F24D-962D-FE6D10B5AB62}" dt="2024-12-02T19:12:10.246" v="227" actId="207"/>
        <pc:sldMkLst>
          <pc:docMk/>
          <pc:sldMk cId="3284129604" sldId="262"/>
        </pc:sldMkLst>
        <pc:spChg chg="mod">
          <ac:chgData name="Julie Morin" userId="f83380d2-6b5c-4d89-a842-89d184da43e5" providerId="ADAL" clId="{7FC3875B-93A6-F24D-962D-FE6D10B5AB62}" dt="2024-12-02T19:11:33.807" v="218" actId="20577"/>
          <ac:spMkLst>
            <pc:docMk/>
            <pc:sldMk cId="3284129604" sldId="262"/>
            <ac:spMk id="2" creationId="{574EA5B6-8805-D02B-FAC2-82AAC86F53D6}"/>
          </ac:spMkLst>
        </pc:spChg>
        <pc:spChg chg="del">
          <ac:chgData name="Julie Morin" userId="f83380d2-6b5c-4d89-a842-89d184da43e5" providerId="ADAL" clId="{7FC3875B-93A6-F24D-962D-FE6D10B5AB62}" dt="2024-12-02T19:11:35.785" v="219" actId="478"/>
          <ac:spMkLst>
            <pc:docMk/>
            <pc:sldMk cId="3284129604" sldId="262"/>
            <ac:spMk id="3" creationId="{2C7BAC80-12C8-281E-703E-F5DF443AB782}"/>
          </ac:spMkLst>
        </pc:spChg>
        <pc:spChg chg="add mod">
          <ac:chgData name="Julie Morin" userId="f83380d2-6b5c-4d89-a842-89d184da43e5" providerId="ADAL" clId="{7FC3875B-93A6-F24D-962D-FE6D10B5AB62}" dt="2024-12-02T19:11:43.098" v="221"/>
          <ac:spMkLst>
            <pc:docMk/>
            <pc:sldMk cId="3284129604" sldId="262"/>
            <ac:spMk id="4" creationId="{EA986DDA-C9E1-7B72-7069-480FF3251758}"/>
          </ac:spMkLst>
        </pc:spChg>
        <pc:spChg chg="add mod">
          <ac:chgData name="Julie Morin" userId="f83380d2-6b5c-4d89-a842-89d184da43e5" providerId="ADAL" clId="{7FC3875B-93A6-F24D-962D-FE6D10B5AB62}" dt="2024-12-02T19:11:43.098" v="221"/>
          <ac:spMkLst>
            <pc:docMk/>
            <pc:sldMk cId="3284129604" sldId="262"/>
            <ac:spMk id="5" creationId="{4B288978-5A48-4999-784D-0B6EB86FBBE7}"/>
          </ac:spMkLst>
        </pc:spChg>
        <pc:spChg chg="add mod">
          <ac:chgData name="Julie Morin" userId="f83380d2-6b5c-4d89-a842-89d184da43e5" providerId="ADAL" clId="{7FC3875B-93A6-F24D-962D-FE6D10B5AB62}" dt="2024-12-02T19:11:43.098" v="221"/>
          <ac:spMkLst>
            <pc:docMk/>
            <pc:sldMk cId="3284129604" sldId="262"/>
            <ac:spMk id="6" creationId="{F327B332-40EB-8C73-8EBB-0F5AC1C900D3}"/>
          </ac:spMkLst>
        </pc:spChg>
        <pc:spChg chg="add mod">
          <ac:chgData name="Julie Morin" userId="f83380d2-6b5c-4d89-a842-89d184da43e5" providerId="ADAL" clId="{7FC3875B-93A6-F24D-962D-FE6D10B5AB62}" dt="2024-12-02T19:11:43.098" v="221"/>
          <ac:spMkLst>
            <pc:docMk/>
            <pc:sldMk cId="3284129604" sldId="262"/>
            <ac:spMk id="7" creationId="{E5A23478-D4E6-3C6A-C391-EE843DB9B102}"/>
          </ac:spMkLst>
        </pc:spChg>
        <pc:spChg chg="add mod">
          <ac:chgData name="Julie Morin" userId="f83380d2-6b5c-4d89-a842-89d184da43e5" providerId="ADAL" clId="{7FC3875B-93A6-F24D-962D-FE6D10B5AB62}" dt="2024-12-02T19:12:04.226" v="226" actId="207"/>
          <ac:spMkLst>
            <pc:docMk/>
            <pc:sldMk cId="3284129604" sldId="262"/>
            <ac:spMk id="14" creationId="{EA986DDA-C9E1-7B72-7069-480FF3251758}"/>
          </ac:spMkLst>
        </pc:spChg>
        <pc:spChg chg="add mod">
          <ac:chgData name="Julie Morin" userId="f83380d2-6b5c-4d89-a842-89d184da43e5" providerId="ADAL" clId="{7FC3875B-93A6-F24D-962D-FE6D10B5AB62}" dt="2024-12-02T19:11:47.460" v="223" actId="1076"/>
          <ac:spMkLst>
            <pc:docMk/>
            <pc:sldMk cId="3284129604" sldId="262"/>
            <ac:spMk id="15" creationId="{411DC997-7BA7-E194-0034-A95113CE6962}"/>
          </ac:spMkLst>
        </pc:spChg>
        <pc:spChg chg="add mod">
          <ac:chgData name="Julie Morin" userId="f83380d2-6b5c-4d89-a842-89d184da43e5" providerId="ADAL" clId="{7FC3875B-93A6-F24D-962D-FE6D10B5AB62}" dt="2024-12-02T19:11:47.460" v="223" actId="1076"/>
          <ac:spMkLst>
            <pc:docMk/>
            <pc:sldMk cId="3284129604" sldId="262"/>
            <ac:spMk id="16" creationId="{F327B332-40EB-8C73-8EBB-0F5AC1C900D3}"/>
          </ac:spMkLst>
        </pc:spChg>
        <pc:spChg chg="add mod">
          <ac:chgData name="Julie Morin" userId="f83380d2-6b5c-4d89-a842-89d184da43e5" providerId="ADAL" clId="{7FC3875B-93A6-F24D-962D-FE6D10B5AB62}" dt="2024-12-02T19:11:47.460" v="223" actId="1076"/>
          <ac:spMkLst>
            <pc:docMk/>
            <pc:sldMk cId="3284129604" sldId="262"/>
            <ac:spMk id="17" creationId="{87D7F35F-D299-CFEA-3F42-FA5B053B0856}"/>
          </ac:spMkLst>
        </pc:spChg>
        <pc:picChg chg="add mod">
          <ac:chgData name="Julie Morin" userId="f83380d2-6b5c-4d89-a842-89d184da43e5" providerId="ADAL" clId="{7FC3875B-93A6-F24D-962D-FE6D10B5AB62}" dt="2024-12-02T19:11:43.098" v="221"/>
          <ac:picMkLst>
            <pc:docMk/>
            <pc:sldMk cId="3284129604" sldId="262"/>
            <ac:picMk id="8" creationId="{938C7BE0-7F9D-8869-6DCC-8194041BAAB4}"/>
          </ac:picMkLst>
        </pc:picChg>
        <pc:picChg chg="add mod">
          <ac:chgData name="Julie Morin" userId="f83380d2-6b5c-4d89-a842-89d184da43e5" providerId="ADAL" clId="{7FC3875B-93A6-F24D-962D-FE6D10B5AB62}" dt="2024-12-02T19:11:43.098" v="221"/>
          <ac:picMkLst>
            <pc:docMk/>
            <pc:sldMk cId="3284129604" sldId="262"/>
            <ac:picMk id="9" creationId="{8425DD72-FFB2-26D5-0A87-D1B9F9636AE9}"/>
          </ac:picMkLst>
        </pc:picChg>
        <pc:picChg chg="add mod">
          <ac:chgData name="Julie Morin" userId="f83380d2-6b5c-4d89-a842-89d184da43e5" providerId="ADAL" clId="{7FC3875B-93A6-F24D-962D-FE6D10B5AB62}" dt="2024-12-02T19:11:43.098" v="221"/>
          <ac:picMkLst>
            <pc:docMk/>
            <pc:sldMk cId="3284129604" sldId="262"/>
            <ac:picMk id="10" creationId="{6CC529C2-1D14-2483-B408-F78CCAB48E71}"/>
          </ac:picMkLst>
        </pc:picChg>
        <pc:picChg chg="add mod">
          <ac:chgData name="Julie Morin" userId="f83380d2-6b5c-4d89-a842-89d184da43e5" providerId="ADAL" clId="{7FC3875B-93A6-F24D-962D-FE6D10B5AB62}" dt="2024-12-02T19:12:10.246" v="227" actId="207"/>
          <ac:picMkLst>
            <pc:docMk/>
            <pc:sldMk cId="3284129604" sldId="262"/>
            <ac:picMk id="18" creationId="{938C7BE0-7F9D-8869-6DCC-8194041BAAB4}"/>
          </ac:picMkLst>
        </pc:picChg>
        <pc:picChg chg="add mod">
          <ac:chgData name="Julie Morin" userId="f83380d2-6b5c-4d89-a842-89d184da43e5" providerId="ADAL" clId="{7FC3875B-93A6-F24D-962D-FE6D10B5AB62}" dt="2024-12-02T19:11:58.298" v="225" actId="207"/>
          <ac:picMkLst>
            <pc:docMk/>
            <pc:sldMk cId="3284129604" sldId="262"/>
            <ac:picMk id="19" creationId="{8425DD72-FFB2-26D5-0A87-D1B9F9636AE9}"/>
          </ac:picMkLst>
        </pc:picChg>
        <pc:picChg chg="add mod">
          <ac:chgData name="Julie Morin" userId="f83380d2-6b5c-4d89-a842-89d184da43e5" providerId="ADAL" clId="{7FC3875B-93A6-F24D-962D-FE6D10B5AB62}" dt="2024-12-02T19:11:55.515" v="224" actId="207"/>
          <ac:picMkLst>
            <pc:docMk/>
            <pc:sldMk cId="3284129604" sldId="262"/>
            <ac:picMk id="20" creationId="{6CC529C2-1D14-2483-B408-F78CCAB48E71}"/>
          </ac:picMkLst>
        </pc:picChg>
        <pc:cxnChg chg="add mod">
          <ac:chgData name="Julie Morin" userId="f83380d2-6b5c-4d89-a842-89d184da43e5" providerId="ADAL" clId="{7FC3875B-93A6-F24D-962D-FE6D10B5AB62}" dt="2024-12-02T19:11:43.098" v="221"/>
          <ac:cxnSpMkLst>
            <pc:docMk/>
            <pc:sldMk cId="3284129604" sldId="262"/>
            <ac:cxnSpMk id="11" creationId="{1BF0CCDD-8CD1-4995-B365-E45A01F2F736}"/>
          </ac:cxnSpMkLst>
        </pc:cxnChg>
        <pc:cxnChg chg="add mod">
          <ac:chgData name="Julie Morin" userId="f83380d2-6b5c-4d89-a842-89d184da43e5" providerId="ADAL" clId="{7FC3875B-93A6-F24D-962D-FE6D10B5AB62}" dt="2024-12-02T19:11:43.098" v="221"/>
          <ac:cxnSpMkLst>
            <pc:docMk/>
            <pc:sldMk cId="3284129604" sldId="262"/>
            <ac:cxnSpMk id="12" creationId="{3C78B86F-C222-5916-AD0C-E89C3F739BF5}"/>
          </ac:cxnSpMkLst>
        </pc:cxnChg>
        <pc:cxnChg chg="add mod">
          <ac:chgData name="Julie Morin" userId="f83380d2-6b5c-4d89-a842-89d184da43e5" providerId="ADAL" clId="{7FC3875B-93A6-F24D-962D-FE6D10B5AB62}" dt="2024-12-02T19:11:43.098" v="221"/>
          <ac:cxnSpMkLst>
            <pc:docMk/>
            <pc:sldMk cId="3284129604" sldId="262"/>
            <ac:cxnSpMk id="13" creationId="{CC1C5164-8954-5C3F-6676-C1B67CAE80E8}"/>
          </ac:cxnSpMkLst>
        </pc:cxnChg>
        <pc:cxnChg chg="add mod">
          <ac:chgData name="Julie Morin" userId="f83380d2-6b5c-4d89-a842-89d184da43e5" providerId="ADAL" clId="{7FC3875B-93A6-F24D-962D-FE6D10B5AB62}" dt="2024-12-02T19:11:47.460" v="223" actId="1076"/>
          <ac:cxnSpMkLst>
            <pc:docMk/>
            <pc:sldMk cId="3284129604" sldId="262"/>
            <ac:cxnSpMk id="21" creationId="{1BF0CCDD-8CD1-4995-B365-E45A01F2F736}"/>
          </ac:cxnSpMkLst>
        </pc:cxnChg>
        <pc:cxnChg chg="add mod">
          <ac:chgData name="Julie Morin" userId="f83380d2-6b5c-4d89-a842-89d184da43e5" providerId="ADAL" clId="{7FC3875B-93A6-F24D-962D-FE6D10B5AB62}" dt="2024-12-02T19:11:47.460" v="223" actId="1076"/>
          <ac:cxnSpMkLst>
            <pc:docMk/>
            <pc:sldMk cId="3284129604" sldId="262"/>
            <ac:cxnSpMk id="22" creationId="{3C78B86F-C222-5916-AD0C-E89C3F739BF5}"/>
          </ac:cxnSpMkLst>
        </pc:cxnChg>
        <pc:cxnChg chg="add mod">
          <ac:chgData name="Julie Morin" userId="f83380d2-6b5c-4d89-a842-89d184da43e5" providerId="ADAL" clId="{7FC3875B-93A6-F24D-962D-FE6D10B5AB62}" dt="2024-12-02T19:11:47.460" v="223" actId="1076"/>
          <ac:cxnSpMkLst>
            <pc:docMk/>
            <pc:sldMk cId="3284129604" sldId="262"/>
            <ac:cxnSpMk id="23" creationId="{CC1C5164-8954-5C3F-6676-C1B67CAE80E8}"/>
          </ac:cxnSpMkLst>
        </pc:cxnChg>
      </pc:sldChg>
      <pc:sldChg chg="addSp delSp modSp add mod">
        <pc:chgData name="Julie Morin" userId="f83380d2-6b5c-4d89-a842-89d184da43e5" providerId="ADAL" clId="{7FC3875B-93A6-F24D-962D-FE6D10B5AB62}" dt="2024-12-02T19:13:23.212" v="245" actId="20577"/>
        <pc:sldMkLst>
          <pc:docMk/>
          <pc:sldMk cId="1717832695" sldId="263"/>
        </pc:sldMkLst>
        <pc:spChg chg="mod">
          <ac:chgData name="Julie Morin" userId="f83380d2-6b5c-4d89-a842-89d184da43e5" providerId="ADAL" clId="{7FC3875B-93A6-F24D-962D-FE6D10B5AB62}" dt="2024-12-02T19:13:23.212" v="245" actId="20577"/>
          <ac:spMkLst>
            <pc:docMk/>
            <pc:sldMk cId="1717832695" sldId="263"/>
            <ac:spMk id="2" creationId="{1E4EE7CD-8F28-7629-D0B7-1EBB31529C56}"/>
          </ac:spMkLst>
        </pc:spChg>
        <pc:spChg chg="del">
          <ac:chgData name="Julie Morin" userId="f83380d2-6b5c-4d89-a842-89d184da43e5" providerId="ADAL" clId="{7FC3875B-93A6-F24D-962D-FE6D10B5AB62}" dt="2024-12-02T19:12:48.251" v="237" actId="478"/>
          <ac:spMkLst>
            <pc:docMk/>
            <pc:sldMk cId="1717832695" sldId="263"/>
            <ac:spMk id="3" creationId="{4A86C02A-1EB2-1433-11D2-D6C95093C736}"/>
          </ac:spMkLst>
        </pc:spChg>
        <pc:spChg chg="add del">
          <ac:chgData name="Julie Morin" userId="f83380d2-6b5c-4d89-a842-89d184da43e5" providerId="ADAL" clId="{7FC3875B-93A6-F24D-962D-FE6D10B5AB62}" dt="2024-12-02T19:12:55.066" v="238" actId="478"/>
          <ac:spMkLst>
            <pc:docMk/>
            <pc:sldMk cId="1717832695" sldId="263"/>
            <ac:spMk id="5" creationId="{C3141FB2-B592-D987-E666-077F698DA0B2}"/>
          </ac:spMkLst>
        </pc:spChg>
        <pc:spChg chg="add mod">
          <ac:chgData name="Julie Morin" userId="f83380d2-6b5c-4d89-a842-89d184da43e5" providerId="ADAL" clId="{7FC3875B-93A6-F24D-962D-FE6D10B5AB62}" dt="2024-12-02T19:13:01.631" v="240" actId="1076"/>
          <ac:spMkLst>
            <pc:docMk/>
            <pc:sldMk cId="1717832695" sldId="263"/>
            <ac:spMk id="6" creationId="{15C5DC28-2E5B-9193-E47C-249B93551CE7}"/>
          </ac:spMkLst>
        </pc:spChg>
        <pc:spChg chg="add mod">
          <ac:chgData name="Julie Morin" userId="f83380d2-6b5c-4d89-a842-89d184da43e5" providerId="ADAL" clId="{7FC3875B-93A6-F24D-962D-FE6D10B5AB62}" dt="2024-12-02T19:13:01.631" v="240" actId="1076"/>
          <ac:spMkLst>
            <pc:docMk/>
            <pc:sldMk cId="1717832695" sldId="263"/>
            <ac:spMk id="7" creationId="{9340109A-F910-6B83-A465-B847B8EA2CDE}"/>
          </ac:spMkLst>
        </pc:spChg>
        <pc:spChg chg="add mod">
          <ac:chgData name="Julie Morin" userId="f83380d2-6b5c-4d89-a842-89d184da43e5" providerId="ADAL" clId="{7FC3875B-93A6-F24D-962D-FE6D10B5AB62}" dt="2024-12-02T19:13:01.631" v="240" actId="1076"/>
          <ac:spMkLst>
            <pc:docMk/>
            <pc:sldMk cId="1717832695" sldId="263"/>
            <ac:spMk id="8" creationId="{FE04051C-1F9E-433C-424A-63070ACEBA52}"/>
          </ac:spMkLst>
        </pc:spChg>
        <pc:spChg chg="add mod">
          <ac:chgData name="Julie Morin" userId="f83380d2-6b5c-4d89-a842-89d184da43e5" providerId="ADAL" clId="{7FC3875B-93A6-F24D-962D-FE6D10B5AB62}" dt="2024-12-02T19:13:01.631" v="240" actId="1076"/>
          <ac:spMkLst>
            <pc:docMk/>
            <pc:sldMk cId="1717832695" sldId="263"/>
            <ac:spMk id="9" creationId="{CDCBCF15-6E14-887E-C931-20A611D77A0A}"/>
          </ac:spMkLst>
        </pc:spChg>
        <pc:spChg chg="add mod">
          <ac:chgData name="Julie Morin" userId="f83380d2-6b5c-4d89-a842-89d184da43e5" providerId="ADAL" clId="{7FC3875B-93A6-F24D-962D-FE6D10B5AB62}" dt="2024-12-02T19:13:01.631" v="240" actId="1076"/>
          <ac:spMkLst>
            <pc:docMk/>
            <pc:sldMk cId="1717832695" sldId="263"/>
            <ac:spMk id="10" creationId="{248CBC3A-EA71-58D7-BFF5-EA2793744D38}"/>
          </ac:spMkLst>
        </pc:spChg>
        <pc:spChg chg="add mod">
          <ac:chgData name="Julie Morin" userId="f83380d2-6b5c-4d89-a842-89d184da43e5" providerId="ADAL" clId="{7FC3875B-93A6-F24D-962D-FE6D10B5AB62}" dt="2024-12-02T19:13:01.631" v="240" actId="1076"/>
          <ac:spMkLst>
            <pc:docMk/>
            <pc:sldMk cId="1717832695" sldId="263"/>
            <ac:spMk id="11" creationId="{18971C52-AE92-BD98-2E6D-FD70DA833890}"/>
          </ac:spMkLst>
        </pc:spChg>
        <pc:spChg chg="add mod">
          <ac:chgData name="Julie Morin" userId="f83380d2-6b5c-4d89-a842-89d184da43e5" providerId="ADAL" clId="{7FC3875B-93A6-F24D-962D-FE6D10B5AB62}" dt="2024-12-02T19:13:01.631" v="240" actId="1076"/>
          <ac:spMkLst>
            <pc:docMk/>
            <pc:sldMk cId="1717832695" sldId="263"/>
            <ac:spMk id="13" creationId="{25DF9200-B9BB-51E6-3DC9-E9C3BF1C6AA5}"/>
          </ac:spMkLst>
        </pc:spChg>
        <pc:spChg chg="add mod">
          <ac:chgData name="Julie Morin" userId="f83380d2-6b5c-4d89-a842-89d184da43e5" providerId="ADAL" clId="{7FC3875B-93A6-F24D-962D-FE6D10B5AB62}" dt="2024-12-02T19:13:01.631" v="240" actId="1076"/>
          <ac:spMkLst>
            <pc:docMk/>
            <pc:sldMk cId="1717832695" sldId="263"/>
            <ac:spMk id="14" creationId="{637DC1BB-FD9B-9F53-2DB7-2F7096DF043F}"/>
          </ac:spMkLst>
        </pc:spChg>
        <pc:spChg chg="add mod">
          <ac:chgData name="Julie Morin" userId="f83380d2-6b5c-4d89-a842-89d184da43e5" providerId="ADAL" clId="{7FC3875B-93A6-F24D-962D-FE6D10B5AB62}" dt="2024-12-02T19:13:01.631" v="240" actId="1076"/>
          <ac:spMkLst>
            <pc:docMk/>
            <pc:sldMk cId="1717832695" sldId="263"/>
            <ac:spMk id="16" creationId="{0FCBECF3-BE49-C055-3725-BCC1557CCA17}"/>
          </ac:spMkLst>
        </pc:spChg>
        <pc:spChg chg="add mod">
          <ac:chgData name="Julie Morin" userId="f83380d2-6b5c-4d89-a842-89d184da43e5" providerId="ADAL" clId="{7FC3875B-93A6-F24D-962D-FE6D10B5AB62}" dt="2024-12-02T19:13:01.631" v="240" actId="1076"/>
          <ac:spMkLst>
            <pc:docMk/>
            <pc:sldMk cId="1717832695" sldId="263"/>
            <ac:spMk id="17" creationId="{35CC0D8C-2448-0FFC-01FD-1F8FF7C463F2}"/>
          </ac:spMkLst>
        </pc:spChg>
        <pc:spChg chg="add mod">
          <ac:chgData name="Julie Morin" userId="f83380d2-6b5c-4d89-a842-89d184da43e5" providerId="ADAL" clId="{7FC3875B-93A6-F24D-962D-FE6D10B5AB62}" dt="2024-12-02T19:13:01.631" v="240" actId="1076"/>
          <ac:spMkLst>
            <pc:docMk/>
            <pc:sldMk cId="1717832695" sldId="263"/>
            <ac:spMk id="19" creationId="{D361BA54-61B6-8E9E-B475-15A56738BB9F}"/>
          </ac:spMkLst>
        </pc:spChg>
        <pc:spChg chg="add mod">
          <ac:chgData name="Julie Morin" userId="f83380d2-6b5c-4d89-a842-89d184da43e5" providerId="ADAL" clId="{7FC3875B-93A6-F24D-962D-FE6D10B5AB62}" dt="2024-12-02T19:13:01.631" v="240" actId="1076"/>
          <ac:spMkLst>
            <pc:docMk/>
            <pc:sldMk cId="1717832695" sldId="263"/>
            <ac:spMk id="22" creationId="{6DA073F9-74F1-5BDE-8E61-5F56B679AB38}"/>
          </ac:spMkLst>
        </pc:spChg>
        <pc:spChg chg="add mod">
          <ac:chgData name="Julie Morin" userId="f83380d2-6b5c-4d89-a842-89d184da43e5" providerId="ADAL" clId="{7FC3875B-93A6-F24D-962D-FE6D10B5AB62}" dt="2024-12-02T19:13:01.631" v="240" actId="1076"/>
          <ac:spMkLst>
            <pc:docMk/>
            <pc:sldMk cId="1717832695" sldId="263"/>
            <ac:spMk id="23" creationId="{0A52DEA0-A721-B1AC-B917-87CB04CDE636}"/>
          </ac:spMkLst>
        </pc:spChg>
        <pc:spChg chg="add mod">
          <ac:chgData name="Julie Morin" userId="f83380d2-6b5c-4d89-a842-89d184da43e5" providerId="ADAL" clId="{7FC3875B-93A6-F24D-962D-FE6D10B5AB62}" dt="2024-12-02T19:13:01.631" v="240" actId="1076"/>
          <ac:spMkLst>
            <pc:docMk/>
            <pc:sldMk cId="1717832695" sldId="263"/>
            <ac:spMk id="24" creationId="{14D9BB48-F7D1-583D-69C4-843FBD48221D}"/>
          </ac:spMkLst>
        </pc:spChg>
        <pc:spChg chg="add mod">
          <ac:chgData name="Julie Morin" userId="f83380d2-6b5c-4d89-a842-89d184da43e5" providerId="ADAL" clId="{7FC3875B-93A6-F24D-962D-FE6D10B5AB62}" dt="2024-12-02T19:13:01.631" v="240" actId="1076"/>
          <ac:spMkLst>
            <pc:docMk/>
            <pc:sldMk cId="1717832695" sldId="263"/>
            <ac:spMk id="25" creationId="{BBFE807C-7C51-D7AD-5B47-04A72D42A6EB}"/>
          </ac:spMkLst>
        </pc:spChg>
        <pc:spChg chg="add mod">
          <ac:chgData name="Julie Morin" userId="f83380d2-6b5c-4d89-a842-89d184da43e5" providerId="ADAL" clId="{7FC3875B-93A6-F24D-962D-FE6D10B5AB62}" dt="2024-12-02T19:13:01.631" v="240" actId="1076"/>
          <ac:spMkLst>
            <pc:docMk/>
            <pc:sldMk cId="1717832695" sldId="263"/>
            <ac:spMk id="26" creationId="{319E07B2-86D2-C1EC-5A35-570654356120}"/>
          </ac:spMkLst>
        </pc:spChg>
        <pc:spChg chg="add mod">
          <ac:chgData name="Julie Morin" userId="f83380d2-6b5c-4d89-a842-89d184da43e5" providerId="ADAL" clId="{7FC3875B-93A6-F24D-962D-FE6D10B5AB62}" dt="2024-12-02T19:13:01.631" v="240" actId="1076"/>
          <ac:spMkLst>
            <pc:docMk/>
            <pc:sldMk cId="1717832695" sldId="263"/>
            <ac:spMk id="27" creationId="{2F6A588A-19C2-B837-35AA-AE86D1B48F5D}"/>
          </ac:spMkLst>
        </pc:spChg>
        <pc:spChg chg="add mod">
          <ac:chgData name="Julie Morin" userId="f83380d2-6b5c-4d89-a842-89d184da43e5" providerId="ADAL" clId="{7FC3875B-93A6-F24D-962D-FE6D10B5AB62}" dt="2024-12-02T19:13:01.631" v="240" actId="1076"/>
          <ac:spMkLst>
            <pc:docMk/>
            <pc:sldMk cId="1717832695" sldId="263"/>
            <ac:spMk id="28" creationId="{34C73735-2900-6BFA-C175-A6A397C4CC53}"/>
          </ac:spMkLst>
        </pc:spChg>
        <pc:spChg chg="add mod">
          <ac:chgData name="Julie Morin" userId="f83380d2-6b5c-4d89-a842-89d184da43e5" providerId="ADAL" clId="{7FC3875B-93A6-F24D-962D-FE6D10B5AB62}" dt="2024-12-02T19:13:01.631" v="240" actId="1076"/>
          <ac:spMkLst>
            <pc:docMk/>
            <pc:sldMk cId="1717832695" sldId="263"/>
            <ac:spMk id="29" creationId="{3F47D27D-A359-8DF6-124E-30DDEE5497EF}"/>
          </ac:spMkLst>
        </pc:spChg>
        <pc:spChg chg="add mod">
          <ac:chgData name="Julie Morin" userId="f83380d2-6b5c-4d89-a842-89d184da43e5" providerId="ADAL" clId="{7FC3875B-93A6-F24D-962D-FE6D10B5AB62}" dt="2024-12-02T19:13:01.631" v="240" actId="1076"/>
          <ac:spMkLst>
            <pc:docMk/>
            <pc:sldMk cId="1717832695" sldId="263"/>
            <ac:spMk id="30" creationId="{31DCA92A-F157-9751-C057-5D50FB87C719}"/>
          </ac:spMkLst>
        </pc:spChg>
        <pc:spChg chg="add mod">
          <ac:chgData name="Julie Morin" userId="f83380d2-6b5c-4d89-a842-89d184da43e5" providerId="ADAL" clId="{7FC3875B-93A6-F24D-962D-FE6D10B5AB62}" dt="2024-12-02T19:13:07.627" v="241" actId="207"/>
          <ac:spMkLst>
            <pc:docMk/>
            <pc:sldMk cId="1717832695" sldId="263"/>
            <ac:spMk id="31" creationId="{4B10AA26-B61E-D7CD-C003-B51C9B741F3F}"/>
          </ac:spMkLst>
        </pc:spChg>
        <pc:spChg chg="add mod">
          <ac:chgData name="Julie Morin" userId="f83380d2-6b5c-4d89-a842-89d184da43e5" providerId="ADAL" clId="{7FC3875B-93A6-F24D-962D-FE6D10B5AB62}" dt="2024-12-02T19:13:01.631" v="240" actId="1076"/>
          <ac:spMkLst>
            <pc:docMk/>
            <pc:sldMk cId="1717832695" sldId="263"/>
            <ac:spMk id="33" creationId="{D8154A66-4FF3-4560-51B4-921E60DA77EE}"/>
          </ac:spMkLst>
        </pc:spChg>
        <pc:spChg chg="add mod">
          <ac:chgData name="Julie Morin" userId="f83380d2-6b5c-4d89-a842-89d184da43e5" providerId="ADAL" clId="{7FC3875B-93A6-F24D-962D-FE6D10B5AB62}" dt="2024-12-02T19:13:01.631" v="240" actId="1076"/>
          <ac:spMkLst>
            <pc:docMk/>
            <pc:sldMk cId="1717832695" sldId="263"/>
            <ac:spMk id="34" creationId="{089217F5-68D7-FBD0-15AC-9D080A0AB2A8}"/>
          </ac:spMkLst>
        </pc:spChg>
        <pc:spChg chg="add mod">
          <ac:chgData name="Julie Morin" userId="f83380d2-6b5c-4d89-a842-89d184da43e5" providerId="ADAL" clId="{7FC3875B-93A6-F24D-962D-FE6D10B5AB62}" dt="2024-12-02T19:13:01.631" v="240" actId="1076"/>
          <ac:spMkLst>
            <pc:docMk/>
            <pc:sldMk cId="1717832695" sldId="263"/>
            <ac:spMk id="35" creationId="{A8FC2346-1F0D-0532-FD22-42736B78D38C}"/>
          </ac:spMkLst>
        </pc:spChg>
        <pc:spChg chg="add mod">
          <ac:chgData name="Julie Morin" userId="f83380d2-6b5c-4d89-a842-89d184da43e5" providerId="ADAL" clId="{7FC3875B-93A6-F24D-962D-FE6D10B5AB62}" dt="2024-12-02T19:13:13.871" v="243" actId="207"/>
          <ac:spMkLst>
            <pc:docMk/>
            <pc:sldMk cId="1717832695" sldId="263"/>
            <ac:spMk id="36" creationId="{6F2A4E64-FC10-B83F-3F06-BB884402006C}"/>
          </ac:spMkLst>
        </pc:spChg>
        <pc:spChg chg="add mod">
          <ac:chgData name="Julie Morin" userId="f83380d2-6b5c-4d89-a842-89d184da43e5" providerId="ADAL" clId="{7FC3875B-93A6-F24D-962D-FE6D10B5AB62}" dt="2024-12-02T19:12:55.576" v="239"/>
          <ac:spMkLst>
            <pc:docMk/>
            <pc:sldMk cId="1717832695" sldId="263"/>
            <ac:spMk id="37" creationId="{707B0F1C-0793-1B87-87DD-85F07FD5EFB6}"/>
          </ac:spMkLst>
        </pc:spChg>
        <pc:spChg chg="add mod">
          <ac:chgData name="Julie Morin" userId="f83380d2-6b5c-4d89-a842-89d184da43e5" providerId="ADAL" clId="{7FC3875B-93A6-F24D-962D-FE6D10B5AB62}" dt="2024-12-02T19:13:16.394" v="244" actId="207"/>
          <ac:spMkLst>
            <pc:docMk/>
            <pc:sldMk cId="1717832695" sldId="263"/>
            <ac:spMk id="38" creationId="{B7C9E742-92B3-BEEF-ECC8-9207B056BF2A}"/>
          </ac:spMkLst>
        </pc:spChg>
        <pc:spChg chg="add mod">
          <ac:chgData name="Julie Morin" userId="f83380d2-6b5c-4d89-a842-89d184da43e5" providerId="ADAL" clId="{7FC3875B-93A6-F24D-962D-FE6D10B5AB62}" dt="2024-12-02T19:13:11.765" v="242" actId="207"/>
          <ac:spMkLst>
            <pc:docMk/>
            <pc:sldMk cId="1717832695" sldId="263"/>
            <ac:spMk id="39" creationId="{D45C144C-C24A-AA89-A7E6-4483BBC55C42}"/>
          </ac:spMkLst>
        </pc:spChg>
        <pc:spChg chg="add mod">
          <ac:chgData name="Julie Morin" userId="f83380d2-6b5c-4d89-a842-89d184da43e5" providerId="ADAL" clId="{7FC3875B-93A6-F24D-962D-FE6D10B5AB62}" dt="2024-12-02T19:12:55.576" v="239"/>
          <ac:spMkLst>
            <pc:docMk/>
            <pc:sldMk cId="1717832695" sldId="263"/>
            <ac:spMk id="40" creationId="{346846CD-7D48-EFF4-A536-32086B8A2765}"/>
          </ac:spMkLst>
        </pc:spChg>
        <pc:grpChg chg="add mod">
          <ac:chgData name="Julie Morin" userId="f83380d2-6b5c-4d89-a842-89d184da43e5" providerId="ADAL" clId="{7FC3875B-93A6-F24D-962D-FE6D10B5AB62}" dt="2024-12-02T19:13:01.631" v="240" actId="1076"/>
          <ac:grpSpMkLst>
            <pc:docMk/>
            <pc:sldMk cId="1717832695" sldId="263"/>
            <ac:grpSpMk id="12" creationId="{E2FCA6A4-664A-BB1B-610D-86E00BCEDD9F}"/>
          </ac:grpSpMkLst>
        </pc:grpChg>
        <pc:grpChg chg="add mod">
          <ac:chgData name="Julie Morin" userId="f83380d2-6b5c-4d89-a842-89d184da43e5" providerId="ADAL" clId="{7FC3875B-93A6-F24D-962D-FE6D10B5AB62}" dt="2024-12-02T19:13:01.631" v="240" actId="1076"/>
          <ac:grpSpMkLst>
            <pc:docMk/>
            <pc:sldMk cId="1717832695" sldId="263"/>
            <ac:grpSpMk id="15" creationId="{EE66B7FF-3DD6-07A2-F9E1-62486078A04E}"/>
          </ac:grpSpMkLst>
        </pc:grpChg>
        <pc:grpChg chg="add mod">
          <ac:chgData name="Julie Morin" userId="f83380d2-6b5c-4d89-a842-89d184da43e5" providerId="ADAL" clId="{7FC3875B-93A6-F24D-962D-FE6D10B5AB62}" dt="2024-12-02T19:13:01.631" v="240" actId="1076"/>
          <ac:grpSpMkLst>
            <pc:docMk/>
            <pc:sldMk cId="1717832695" sldId="263"/>
            <ac:grpSpMk id="18" creationId="{A27F2252-CA18-F61A-561F-2FADB8D80CF4}"/>
          </ac:grpSpMkLst>
        </pc:grpChg>
        <pc:grpChg chg="add mod">
          <ac:chgData name="Julie Morin" userId="f83380d2-6b5c-4d89-a842-89d184da43e5" providerId="ADAL" clId="{7FC3875B-93A6-F24D-962D-FE6D10B5AB62}" dt="2024-12-02T19:13:01.631" v="240" actId="1076"/>
          <ac:grpSpMkLst>
            <pc:docMk/>
            <pc:sldMk cId="1717832695" sldId="263"/>
            <ac:grpSpMk id="20" creationId="{03EB434D-D85F-59A0-F7A5-62EBA3EC2D31}"/>
          </ac:grpSpMkLst>
        </pc:grpChg>
        <pc:grpChg chg="add mod">
          <ac:chgData name="Julie Morin" userId="f83380d2-6b5c-4d89-a842-89d184da43e5" providerId="ADAL" clId="{7FC3875B-93A6-F24D-962D-FE6D10B5AB62}" dt="2024-12-02T19:13:01.631" v="240" actId="1076"/>
          <ac:grpSpMkLst>
            <pc:docMk/>
            <pc:sldMk cId="1717832695" sldId="263"/>
            <ac:grpSpMk id="21" creationId="{9EFE6B9E-0FF4-A4E4-F1D7-0E154F865783}"/>
          </ac:grpSpMkLst>
        </pc:grpChg>
        <pc:picChg chg="add mod">
          <ac:chgData name="Julie Morin" userId="f83380d2-6b5c-4d89-a842-89d184da43e5" providerId="ADAL" clId="{7FC3875B-93A6-F24D-962D-FE6D10B5AB62}" dt="2024-12-02T19:13:01.631" v="240" actId="1076"/>
          <ac:picMkLst>
            <pc:docMk/>
            <pc:sldMk cId="1717832695" sldId="263"/>
            <ac:picMk id="32" creationId="{7420BAC1-0630-2B50-AA81-A6C7AFA7DE12}"/>
          </ac:picMkLst>
        </pc:picChg>
      </pc:sldChg>
      <pc:sldChg chg="addSp delSp modSp add mod">
        <pc:chgData name="Julie Morin" userId="f83380d2-6b5c-4d89-a842-89d184da43e5" providerId="ADAL" clId="{7FC3875B-93A6-F24D-962D-FE6D10B5AB62}" dt="2024-12-02T19:14:29.049" v="309" actId="1036"/>
        <pc:sldMkLst>
          <pc:docMk/>
          <pc:sldMk cId="455456611" sldId="264"/>
        </pc:sldMkLst>
        <pc:spChg chg="mod">
          <ac:chgData name="Julie Morin" userId="f83380d2-6b5c-4d89-a842-89d184da43e5" providerId="ADAL" clId="{7FC3875B-93A6-F24D-962D-FE6D10B5AB62}" dt="2024-12-02T19:13:38.269" v="248" actId="20577"/>
          <ac:spMkLst>
            <pc:docMk/>
            <pc:sldMk cId="455456611" sldId="264"/>
            <ac:spMk id="2" creationId="{92F7F6EF-54FD-749E-0F14-0615D56364D8}"/>
          </ac:spMkLst>
        </pc:spChg>
        <pc:spChg chg="del">
          <ac:chgData name="Julie Morin" userId="f83380d2-6b5c-4d89-a842-89d184da43e5" providerId="ADAL" clId="{7FC3875B-93A6-F24D-962D-FE6D10B5AB62}" dt="2024-12-02T19:13:41.292" v="249" actId="478"/>
          <ac:spMkLst>
            <pc:docMk/>
            <pc:sldMk cId="455456611" sldId="264"/>
            <ac:spMk id="3" creationId="{15873201-96F6-0B8D-C3C2-3751172E336E}"/>
          </ac:spMkLst>
        </pc:spChg>
        <pc:spChg chg="add mod">
          <ac:chgData name="Julie Morin" userId="f83380d2-6b5c-4d89-a842-89d184da43e5" providerId="ADAL" clId="{7FC3875B-93A6-F24D-962D-FE6D10B5AB62}" dt="2024-12-02T19:14:22.912" v="294" actId="1036"/>
          <ac:spMkLst>
            <pc:docMk/>
            <pc:sldMk cId="455456611" sldId="264"/>
            <ac:spMk id="4" creationId="{F9394E63-0C2A-BB9A-8230-0151C96EDB8E}"/>
          </ac:spMkLst>
        </pc:spChg>
        <pc:spChg chg="add mod">
          <ac:chgData name="Julie Morin" userId="f83380d2-6b5c-4d89-a842-89d184da43e5" providerId="ADAL" clId="{7FC3875B-93A6-F24D-962D-FE6D10B5AB62}" dt="2024-12-02T19:14:22.912" v="294" actId="1036"/>
          <ac:spMkLst>
            <pc:docMk/>
            <pc:sldMk cId="455456611" sldId="264"/>
            <ac:spMk id="5" creationId="{48F191FE-9A3B-9435-46FA-B8A3526408F5}"/>
          </ac:spMkLst>
        </pc:spChg>
        <pc:spChg chg="add mod">
          <ac:chgData name="Julie Morin" userId="f83380d2-6b5c-4d89-a842-89d184da43e5" providerId="ADAL" clId="{7FC3875B-93A6-F24D-962D-FE6D10B5AB62}" dt="2024-12-02T19:14:29.049" v="309" actId="1036"/>
          <ac:spMkLst>
            <pc:docMk/>
            <pc:sldMk cId="455456611" sldId="264"/>
            <ac:spMk id="6" creationId="{E5E8BA6E-5F2B-35AD-2801-6C0EF86C1D40}"/>
          </ac:spMkLst>
        </pc:spChg>
        <pc:spChg chg="add mod">
          <ac:chgData name="Julie Morin" userId="f83380d2-6b5c-4d89-a842-89d184da43e5" providerId="ADAL" clId="{7FC3875B-93A6-F24D-962D-FE6D10B5AB62}" dt="2024-12-02T19:14:29.049" v="309" actId="1036"/>
          <ac:spMkLst>
            <pc:docMk/>
            <pc:sldMk cId="455456611" sldId="264"/>
            <ac:spMk id="7" creationId="{77584C35-ECC8-D14E-629D-816CC2D6B4B7}"/>
          </ac:spMkLst>
        </pc:spChg>
        <pc:spChg chg="add mod">
          <ac:chgData name="Julie Morin" userId="f83380d2-6b5c-4d89-a842-89d184da43e5" providerId="ADAL" clId="{7FC3875B-93A6-F24D-962D-FE6D10B5AB62}" dt="2024-12-02T19:14:22.912" v="294" actId="1036"/>
          <ac:spMkLst>
            <pc:docMk/>
            <pc:sldMk cId="455456611" sldId="264"/>
            <ac:spMk id="8" creationId="{60C9C17D-341B-FC57-DD39-A41A1AF9FBB4}"/>
          </ac:spMkLst>
        </pc:spChg>
        <pc:spChg chg="add mod">
          <ac:chgData name="Julie Morin" userId="f83380d2-6b5c-4d89-a842-89d184da43e5" providerId="ADAL" clId="{7FC3875B-93A6-F24D-962D-FE6D10B5AB62}" dt="2024-12-02T19:14:22.912" v="294" actId="1036"/>
          <ac:spMkLst>
            <pc:docMk/>
            <pc:sldMk cId="455456611" sldId="264"/>
            <ac:spMk id="9" creationId="{BE572833-DB0A-DAF5-26EF-972B7B76F897}"/>
          </ac:spMkLst>
        </pc:spChg>
        <pc:spChg chg="add mod">
          <ac:chgData name="Julie Morin" userId="f83380d2-6b5c-4d89-a842-89d184da43e5" providerId="ADAL" clId="{7FC3875B-93A6-F24D-962D-FE6D10B5AB62}" dt="2024-12-02T19:14:22.912" v="294" actId="1036"/>
          <ac:spMkLst>
            <pc:docMk/>
            <pc:sldMk cId="455456611" sldId="264"/>
            <ac:spMk id="10" creationId="{DE085B6A-8177-A9F9-658B-7B61BA0AEE6D}"/>
          </ac:spMkLst>
        </pc:spChg>
        <pc:spChg chg="add mod">
          <ac:chgData name="Julie Morin" userId="f83380d2-6b5c-4d89-a842-89d184da43e5" providerId="ADAL" clId="{7FC3875B-93A6-F24D-962D-FE6D10B5AB62}" dt="2024-12-02T19:14:22.912" v="294" actId="1036"/>
          <ac:spMkLst>
            <pc:docMk/>
            <pc:sldMk cId="455456611" sldId="264"/>
            <ac:spMk id="11" creationId="{7822BACC-9F00-EA48-B32C-F05E98212FAC}"/>
          </ac:spMkLst>
        </pc:spChg>
        <pc:spChg chg="add mod">
          <ac:chgData name="Julie Morin" userId="f83380d2-6b5c-4d89-a842-89d184da43e5" providerId="ADAL" clId="{7FC3875B-93A6-F24D-962D-FE6D10B5AB62}" dt="2024-12-02T19:14:22.912" v="294" actId="1036"/>
          <ac:spMkLst>
            <pc:docMk/>
            <pc:sldMk cId="455456611" sldId="264"/>
            <ac:spMk id="12" creationId="{BC36A7A7-C665-EDB3-6F5B-7D1C154CD31F}"/>
          </ac:spMkLst>
        </pc:spChg>
        <pc:spChg chg="add mod">
          <ac:chgData name="Julie Morin" userId="f83380d2-6b5c-4d89-a842-89d184da43e5" providerId="ADAL" clId="{7FC3875B-93A6-F24D-962D-FE6D10B5AB62}" dt="2024-12-02T19:14:22.912" v="294" actId="1036"/>
          <ac:spMkLst>
            <pc:docMk/>
            <pc:sldMk cId="455456611" sldId="264"/>
            <ac:spMk id="13" creationId="{333B4661-54ED-444F-C542-78E62B55D68C}"/>
          </ac:spMkLst>
        </pc:spChg>
        <pc:spChg chg="add mod">
          <ac:chgData name="Julie Morin" userId="f83380d2-6b5c-4d89-a842-89d184da43e5" providerId="ADAL" clId="{7FC3875B-93A6-F24D-962D-FE6D10B5AB62}" dt="2024-12-02T19:14:22.912" v="294" actId="1036"/>
          <ac:spMkLst>
            <pc:docMk/>
            <pc:sldMk cId="455456611" sldId="264"/>
            <ac:spMk id="14" creationId="{D68D3DAA-0004-393E-4DA8-DBF6BED1D162}"/>
          </ac:spMkLst>
        </pc:spChg>
        <pc:spChg chg="add mod">
          <ac:chgData name="Julie Morin" userId="f83380d2-6b5c-4d89-a842-89d184da43e5" providerId="ADAL" clId="{7FC3875B-93A6-F24D-962D-FE6D10B5AB62}" dt="2024-12-02T19:14:22.912" v="294" actId="1036"/>
          <ac:spMkLst>
            <pc:docMk/>
            <pc:sldMk cId="455456611" sldId="264"/>
            <ac:spMk id="15" creationId="{4A593A8E-6EC4-6E1B-4F64-902788D92C73}"/>
          </ac:spMkLst>
        </pc:spChg>
        <pc:spChg chg="add mod">
          <ac:chgData name="Julie Morin" userId="f83380d2-6b5c-4d89-a842-89d184da43e5" providerId="ADAL" clId="{7FC3875B-93A6-F24D-962D-FE6D10B5AB62}" dt="2024-12-02T19:14:22.912" v="294" actId="1036"/>
          <ac:spMkLst>
            <pc:docMk/>
            <pc:sldMk cId="455456611" sldId="264"/>
            <ac:spMk id="16" creationId="{44615F8F-2F24-911F-6955-46DE3D0BD58B}"/>
          </ac:spMkLst>
        </pc:spChg>
        <pc:spChg chg="add mod">
          <ac:chgData name="Julie Morin" userId="f83380d2-6b5c-4d89-a842-89d184da43e5" providerId="ADAL" clId="{7FC3875B-93A6-F24D-962D-FE6D10B5AB62}" dt="2024-12-02T19:14:22.912" v="294" actId="1036"/>
          <ac:spMkLst>
            <pc:docMk/>
            <pc:sldMk cId="455456611" sldId="264"/>
            <ac:spMk id="17" creationId="{BFC354CE-6E1C-B5B7-D41E-25918A1986F6}"/>
          </ac:spMkLst>
        </pc:spChg>
        <pc:spChg chg="add mod">
          <ac:chgData name="Julie Morin" userId="f83380d2-6b5c-4d89-a842-89d184da43e5" providerId="ADAL" clId="{7FC3875B-93A6-F24D-962D-FE6D10B5AB62}" dt="2024-12-02T19:14:22.912" v="294" actId="1036"/>
          <ac:spMkLst>
            <pc:docMk/>
            <pc:sldMk cId="455456611" sldId="264"/>
            <ac:spMk id="18" creationId="{516C6704-1CA6-8785-9A60-7E8C9B68BD0E}"/>
          </ac:spMkLst>
        </pc:spChg>
        <pc:spChg chg="add mod">
          <ac:chgData name="Julie Morin" userId="f83380d2-6b5c-4d89-a842-89d184da43e5" providerId="ADAL" clId="{7FC3875B-93A6-F24D-962D-FE6D10B5AB62}" dt="2024-12-02T19:14:22.912" v="294" actId="1036"/>
          <ac:spMkLst>
            <pc:docMk/>
            <pc:sldMk cId="455456611" sldId="264"/>
            <ac:spMk id="19" creationId="{B043670C-0D16-6BC6-3483-8A648430E2AC}"/>
          </ac:spMkLst>
        </pc:spChg>
        <pc:spChg chg="add mod">
          <ac:chgData name="Julie Morin" userId="f83380d2-6b5c-4d89-a842-89d184da43e5" providerId="ADAL" clId="{7FC3875B-93A6-F24D-962D-FE6D10B5AB62}" dt="2024-12-02T19:14:22.912" v="294" actId="1036"/>
          <ac:spMkLst>
            <pc:docMk/>
            <pc:sldMk cId="455456611" sldId="264"/>
            <ac:spMk id="20" creationId="{C259432A-1F8A-9D96-19A5-1C1DF6FA0EE0}"/>
          </ac:spMkLst>
        </pc:spChg>
        <pc:spChg chg="add mod">
          <ac:chgData name="Julie Morin" userId="f83380d2-6b5c-4d89-a842-89d184da43e5" providerId="ADAL" clId="{7FC3875B-93A6-F24D-962D-FE6D10B5AB62}" dt="2024-12-02T19:14:22.912" v="294" actId="1036"/>
          <ac:spMkLst>
            <pc:docMk/>
            <pc:sldMk cId="455456611" sldId="264"/>
            <ac:spMk id="21" creationId="{A2B03CB7-BBD4-7A60-D1B5-A3662AD58C7C}"/>
          </ac:spMkLst>
        </pc:spChg>
        <pc:spChg chg="add mod">
          <ac:chgData name="Julie Morin" userId="f83380d2-6b5c-4d89-a842-89d184da43e5" providerId="ADAL" clId="{7FC3875B-93A6-F24D-962D-FE6D10B5AB62}" dt="2024-12-02T19:14:22.912" v="294" actId="1036"/>
          <ac:spMkLst>
            <pc:docMk/>
            <pc:sldMk cId="455456611" sldId="264"/>
            <ac:spMk id="22" creationId="{813A8AA6-8E3E-633F-0AD3-07CEC81D4D6F}"/>
          </ac:spMkLst>
        </pc:spChg>
        <pc:spChg chg="add mod">
          <ac:chgData name="Julie Morin" userId="f83380d2-6b5c-4d89-a842-89d184da43e5" providerId="ADAL" clId="{7FC3875B-93A6-F24D-962D-FE6D10B5AB62}" dt="2024-12-02T19:14:22.912" v="294" actId="1036"/>
          <ac:spMkLst>
            <pc:docMk/>
            <pc:sldMk cId="455456611" sldId="264"/>
            <ac:spMk id="23" creationId="{B8A10E32-C24D-47E3-11DA-4C2E7D410CE4}"/>
          </ac:spMkLst>
        </pc:spChg>
      </pc:sldChg>
      <pc:sldChg chg="addSp delSp modSp add mod">
        <pc:chgData name="Julie Morin" userId="f83380d2-6b5c-4d89-a842-89d184da43e5" providerId="ADAL" clId="{7FC3875B-93A6-F24D-962D-FE6D10B5AB62}" dt="2024-12-02T19:15:44.662" v="320" actId="207"/>
        <pc:sldMkLst>
          <pc:docMk/>
          <pc:sldMk cId="2706512918" sldId="265"/>
        </pc:sldMkLst>
        <pc:spChg chg="mod">
          <ac:chgData name="Julie Morin" userId="f83380d2-6b5c-4d89-a842-89d184da43e5" providerId="ADAL" clId="{7FC3875B-93A6-F24D-962D-FE6D10B5AB62}" dt="2024-12-02T19:15:09.366" v="315" actId="20577"/>
          <ac:spMkLst>
            <pc:docMk/>
            <pc:sldMk cId="2706512918" sldId="265"/>
            <ac:spMk id="2" creationId="{2431B364-739B-7C5C-41D9-FF2A0E88B033}"/>
          </ac:spMkLst>
        </pc:spChg>
        <pc:spChg chg="del">
          <ac:chgData name="Julie Morin" userId="f83380d2-6b5c-4d89-a842-89d184da43e5" providerId="ADAL" clId="{7FC3875B-93A6-F24D-962D-FE6D10B5AB62}" dt="2024-12-02T19:15:08.089" v="314" actId="478"/>
          <ac:spMkLst>
            <pc:docMk/>
            <pc:sldMk cId="2706512918" sldId="265"/>
            <ac:spMk id="3" creationId="{668D74F8-8113-1F75-B8BC-9B9A23A2F395}"/>
          </ac:spMkLst>
        </pc:spChg>
        <pc:spChg chg="add mod">
          <ac:chgData name="Julie Morin" userId="f83380d2-6b5c-4d89-a842-89d184da43e5" providerId="ADAL" clId="{7FC3875B-93A6-F24D-962D-FE6D10B5AB62}" dt="2024-12-02T19:15:22.880" v="317" actId="1076"/>
          <ac:spMkLst>
            <pc:docMk/>
            <pc:sldMk cId="2706512918" sldId="265"/>
            <ac:spMk id="4" creationId="{78FCD15C-FF4B-BD69-29A3-C398DCFBB561}"/>
          </ac:spMkLst>
        </pc:spChg>
        <pc:spChg chg="add mod">
          <ac:chgData name="Julie Morin" userId="f83380d2-6b5c-4d89-a842-89d184da43e5" providerId="ADAL" clId="{7FC3875B-93A6-F24D-962D-FE6D10B5AB62}" dt="2024-12-02T19:15:22.880" v="317" actId="1076"/>
          <ac:spMkLst>
            <pc:docMk/>
            <pc:sldMk cId="2706512918" sldId="265"/>
            <ac:spMk id="5" creationId="{68496BB0-475D-2B48-5DF3-81F75352B548}"/>
          </ac:spMkLst>
        </pc:spChg>
        <pc:spChg chg="add mod">
          <ac:chgData name="Julie Morin" userId="f83380d2-6b5c-4d89-a842-89d184da43e5" providerId="ADAL" clId="{7FC3875B-93A6-F24D-962D-FE6D10B5AB62}" dt="2024-12-02T19:15:44.662" v="320" actId="207"/>
          <ac:spMkLst>
            <pc:docMk/>
            <pc:sldMk cId="2706512918" sldId="265"/>
            <ac:spMk id="6" creationId="{98FA31CC-46E0-7F27-26F3-5DA7C95C3965}"/>
          </ac:spMkLst>
        </pc:spChg>
        <pc:spChg chg="add mod">
          <ac:chgData name="Julie Morin" userId="f83380d2-6b5c-4d89-a842-89d184da43e5" providerId="ADAL" clId="{7FC3875B-93A6-F24D-962D-FE6D10B5AB62}" dt="2024-12-02T19:15:22.880" v="317" actId="1076"/>
          <ac:spMkLst>
            <pc:docMk/>
            <pc:sldMk cId="2706512918" sldId="265"/>
            <ac:spMk id="8" creationId="{8FF99C79-D40A-0425-DED3-0F72ABDE3431}"/>
          </ac:spMkLst>
        </pc:spChg>
        <pc:spChg chg="add mod">
          <ac:chgData name="Julie Morin" userId="f83380d2-6b5c-4d89-a842-89d184da43e5" providerId="ADAL" clId="{7FC3875B-93A6-F24D-962D-FE6D10B5AB62}" dt="2024-12-02T19:15:22.880" v="317" actId="1076"/>
          <ac:spMkLst>
            <pc:docMk/>
            <pc:sldMk cId="2706512918" sldId="265"/>
            <ac:spMk id="9" creationId="{D64B88A1-0054-EF70-4D0F-5C6B9107C4AB}"/>
          </ac:spMkLst>
        </pc:spChg>
        <pc:spChg chg="add mod">
          <ac:chgData name="Julie Morin" userId="f83380d2-6b5c-4d89-a842-89d184da43e5" providerId="ADAL" clId="{7FC3875B-93A6-F24D-962D-FE6D10B5AB62}" dt="2024-12-02T19:15:22.880" v="317" actId="1076"/>
          <ac:spMkLst>
            <pc:docMk/>
            <pc:sldMk cId="2706512918" sldId="265"/>
            <ac:spMk id="10" creationId="{AF041C00-AD14-91AA-6E96-89A473ED42AD}"/>
          </ac:spMkLst>
        </pc:spChg>
        <pc:spChg chg="add mod">
          <ac:chgData name="Julie Morin" userId="f83380d2-6b5c-4d89-a842-89d184da43e5" providerId="ADAL" clId="{7FC3875B-93A6-F24D-962D-FE6D10B5AB62}" dt="2024-12-02T19:15:22.880" v="317" actId="1076"/>
          <ac:spMkLst>
            <pc:docMk/>
            <pc:sldMk cId="2706512918" sldId="265"/>
            <ac:spMk id="11" creationId="{2F95E1F5-5EB9-9106-A4F1-AC47FEDEDB4F}"/>
          </ac:spMkLst>
        </pc:spChg>
        <pc:spChg chg="add mod">
          <ac:chgData name="Julie Morin" userId="f83380d2-6b5c-4d89-a842-89d184da43e5" providerId="ADAL" clId="{7FC3875B-93A6-F24D-962D-FE6D10B5AB62}" dt="2024-12-02T19:15:22.880" v="317" actId="1076"/>
          <ac:spMkLst>
            <pc:docMk/>
            <pc:sldMk cId="2706512918" sldId="265"/>
            <ac:spMk id="12" creationId="{E7743118-EC95-7EF5-BFEB-6B0DC6E7D20D}"/>
          </ac:spMkLst>
        </pc:spChg>
        <pc:spChg chg="add mod">
          <ac:chgData name="Julie Morin" userId="f83380d2-6b5c-4d89-a842-89d184da43e5" providerId="ADAL" clId="{7FC3875B-93A6-F24D-962D-FE6D10B5AB62}" dt="2024-12-02T19:15:22.880" v="317" actId="1076"/>
          <ac:spMkLst>
            <pc:docMk/>
            <pc:sldMk cId="2706512918" sldId="265"/>
            <ac:spMk id="13" creationId="{DE0DADBF-4402-64A7-54C3-157EBAA88DB1}"/>
          </ac:spMkLst>
        </pc:spChg>
        <pc:spChg chg="add mod">
          <ac:chgData name="Julie Morin" userId="f83380d2-6b5c-4d89-a842-89d184da43e5" providerId="ADAL" clId="{7FC3875B-93A6-F24D-962D-FE6D10B5AB62}" dt="2024-12-02T19:15:22.880" v="317" actId="1076"/>
          <ac:spMkLst>
            <pc:docMk/>
            <pc:sldMk cId="2706512918" sldId="265"/>
            <ac:spMk id="14" creationId="{1BADC89E-1ED7-4AB4-FAB0-2FA7E79F125B}"/>
          </ac:spMkLst>
        </pc:spChg>
        <pc:spChg chg="add mod">
          <ac:chgData name="Julie Morin" userId="f83380d2-6b5c-4d89-a842-89d184da43e5" providerId="ADAL" clId="{7FC3875B-93A6-F24D-962D-FE6D10B5AB62}" dt="2024-12-02T19:15:22.880" v="317" actId="1076"/>
          <ac:spMkLst>
            <pc:docMk/>
            <pc:sldMk cId="2706512918" sldId="265"/>
            <ac:spMk id="16" creationId="{E2D3BA16-F6C2-2C75-4A5A-2CF6BFFC6473}"/>
          </ac:spMkLst>
        </pc:spChg>
        <pc:spChg chg="add mod">
          <ac:chgData name="Julie Morin" userId="f83380d2-6b5c-4d89-a842-89d184da43e5" providerId="ADAL" clId="{7FC3875B-93A6-F24D-962D-FE6D10B5AB62}" dt="2024-12-02T19:15:22.880" v="317" actId="1076"/>
          <ac:spMkLst>
            <pc:docMk/>
            <pc:sldMk cId="2706512918" sldId="265"/>
            <ac:spMk id="17" creationId="{7C9C64EA-35E4-BBBF-4F0E-83ACC0E62977}"/>
          </ac:spMkLst>
        </pc:spChg>
        <pc:spChg chg="add mod">
          <ac:chgData name="Julie Morin" userId="f83380d2-6b5c-4d89-a842-89d184da43e5" providerId="ADAL" clId="{7FC3875B-93A6-F24D-962D-FE6D10B5AB62}" dt="2024-12-02T19:15:36.612" v="319" actId="207"/>
          <ac:spMkLst>
            <pc:docMk/>
            <pc:sldMk cId="2706512918" sldId="265"/>
            <ac:spMk id="21" creationId="{17690E10-5BF0-BBD5-A6E2-17B3AD0F7C75}"/>
          </ac:spMkLst>
        </pc:spChg>
        <pc:spChg chg="add mod">
          <ac:chgData name="Julie Morin" userId="f83380d2-6b5c-4d89-a842-89d184da43e5" providerId="ADAL" clId="{7FC3875B-93A6-F24D-962D-FE6D10B5AB62}" dt="2024-12-02T19:15:36.612" v="319" actId="207"/>
          <ac:spMkLst>
            <pc:docMk/>
            <pc:sldMk cId="2706512918" sldId="265"/>
            <ac:spMk id="22" creationId="{3C2E667C-7E89-2DBA-2406-DCCBEB2969BA}"/>
          </ac:spMkLst>
        </pc:spChg>
        <pc:spChg chg="add mod">
          <ac:chgData name="Julie Morin" userId="f83380d2-6b5c-4d89-a842-89d184da43e5" providerId="ADAL" clId="{7FC3875B-93A6-F24D-962D-FE6D10B5AB62}" dt="2024-12-02T19:15:22.880" v="317" actId="1076"/>
          <ac:spMkLst>
            <pc:docMk/>
            <pc:sldMk cId="2706512918" sldId="265"/>
            <ac:spMk id="28" creationId="{FDBDE351-3D6A-F372-B2E8-4679F5F12853}"/>
          </ac:spMkLst>
        </pc:spChg>
        <pc:spChg chg="add mod">
          <ac:chgData name="Julie Morin" userId="f83380d2-6b5c-4d89-a842-89d184da43e5" providerId="ADAL" clId="{7FC3875B-93A6-F24D-962D-FE6D10B5AB62}" dt="2024-12-02T19:15:22.880" v="317" actId="1076"/>
          <ac:spMkLst>
            <pc:docMk/>
            <pc:sldMk cId="2706512918" sldId="265"/>
            <ac:spMk id="29" creationId="{9689B9CE-BDFD-C97A-451E-7E5F848E2F48}"/>
          </ac:spMkLst>
        </pc:spChg>
        <pc:spChg chg="add mod">
          <ac:chgData name="Julie Morin" userId="f83380d2-6b5c-4d89-a842-89d184da43e5" providerId="ADAL" clId="{7FC3875B-93A6-F24D-962D-FE6D10B5AB62}" dt="2024-12-02T19:15:22.880" v="317" actId="1076"/>
          <ac:spMkLst>
            <pc:docMk/>
            <pc:sldMk cId="2706512918" sldId="265"/>
            <ac:spMk id="31" creationId="{83CCCA55-3A60-86A2-1C5E-7B4D88407776}"/>
          </ac:spMkLst>
        </pc:spChg>
        <pc:spChg chg="add mod">
          <ac:chgData name="Julie Morin" userId="f83380d2-6b5c-4d89-a842-89d184da43e5" providerId="ADAL" clId="{7FC3875B-93A6-F24D-962D-FE6D10B5AB62}" dt="2024-12-02T19:15:22.880" v="317" actId="1076"/>
          <ac:spMkLst>
            <pc:docMk/>
            <pc:sldMk cId="2706512918" sldId="265"/>
            <ac:spMk id="33" creationId="{8CAAAB6C-1A5B-7011-4D5E-DD5D685FD74E}"/>
          </ac:spMkLst>
        </pc:spChg>
        <pc:picChg chg="add mod">
          <ac:chgData name="Julie Morin" userId="f83380d2-6b5c-4d89-a842-89d184da43e5" providerId="ADAL" clId="{7FC3875B-93A6-F24D-962D-FE6D10B5AB62}" dt="2024-12-02T19:15:22.880" v="317" actId="1076"/>
          <ac:picMkLst>
            <pc:docMk/>
            <pc:sldMk cId="2706512918" sldId="265"/>
            <ac:picMk id="7" creationId="{F27401C5-46C2-0DFE-8F76-EC2F407FABD8}"/>
          </ac:picMkLst>
        </pc:picChg>
        <pc:picChg chg="add mod">
          <ac:chgData name="Julie Morin" userId="f83380d2-6b5c-4d89-a842-89d184da43e5" providerId="ADAL" clId="{7FC3875B-93A6-F24D-962D-FE6D10B5AB62}" dt="2024-12-02T19:15:22.880" v="317" actId="1076"/>
          <ac:picMkLst>
            <pc:docMk/>
            <pc:sldMk cId="2706512918" sldId="265"/>
            <ac:picMk id="15" creationId="{4EA4BC27-ABC3-F623-633D-2D3005537413}"/>
          </ac:picMkLst>
        </pc:picChg>
        <pc:picChg chg="add mod">
          <ac:chgData name="Julie Morin" userId="f83380d2-6b5c-4d89-a842-89d184da43e5" providerId="ADAL" clId="{7FC3875B-93A6-F24D-962D-FE6D10B5AB62}" dt="2024-12-02T19:15:22.880" v="317" actId="1076"/>
          <ac:picMkLst>
            <pc:docMk/>
            <pc:sldMk cId="2706512918" sldId="265"/>
            <ac:picMk id="18" creationId="{519CE5B8-FCC5-5434-44CB-975AEBC745D0}"/>
          </ac:picMkLst>
        </pc:picChg>
        <pc:picChg chg="add mod">
          <ac:chgData name="Julie Morin" userId="f83380d2-6b5c-4d89-a842-89d184da43e5" providerId="ADAL" clId="{7FC3875B-93A6-F24D-962D-FE6D10B5AB62}" dt="2024-12-02T19:15:22.880" v="317" actId="1076"/>
          <ac:picMkLst>
            <pc:docMk/>
            <pc:sldMk cId="2706512918" sldId="265"/>
            <ac:picMk id="19" creationId="{E621716D-3DD7-0BA1-0C4A-2E43CAA9455C}"/>
          </ac:picMkLst>
        </pc:picChg>
        <pc:picChg chg="add mod">
          <ac:chgData name="Julie Morin" userId="f83380d2-6b5c-4d89-a842-89d184da43e5" providerId="ADAL" clId="{7FC3875B-93A6-F24D-962D-FE6D10B5AB62}" dt="2024-12-02T19:15:22.880" v="317" actId="1076"/>
          <ac:picMkLst>
            <pc:docMk/>
            <pc:sldMk cId="2706512918" sldId="265"/>
            <ac:picMk id="20" creationId="{85E7A64D-6169-83D3-64A5-238499C1615B}"/>
          </ac:picMkLst>
        </pc:picChg>
        <pc:picChg chg="add mod">
          <ac:chgData name="Julie Morin" userId="f83380d2-6b5c-4d89-a842-89d184da43e5" providerId="ADAL" clId="{7FC3875B-93A6-F24D-962D-FE6D10B5AB62}" dt="2024-12-02T19:15:22.880" v="317" actId="1076"/>
          <ac:picMkLst>
            <pc:docMk/>
            <pc:sldMk cId="2706512918" sldId="265"/>
            <ac:picMk id="25" creationId="{ADD30062-CD55-9861-2360-660BF9EC23E1}"/>
          </ac:picMkLst>
        </pc:picChg>
        <pc:picChg chg="add mod">
          <ac:chgData name="Julie Morin" userId="f83380d2-6b5c-4d89-a842-89d184da43e5" providerId="ADAL" clId="{7FC3875B-93A6-F24D-962D-FE6D10B5AB62}" dt="2024-12-02T19:15:22.880" v="317" actId="1076"/>
          <ac:picMkLst>
            <pc:docMk/>
            <pc:sldMk cId="2706512918" sldId="265"/>
            <ac:picMk id="26" creationId="{2F211203-4D0C-9A65-DE65-A5F7C96D2DA6}"/>
          </ac:picMkLst>
        </pc:picChg>
        <pc:picChg chg="add mod">
          <ac:chgData name="Julie Morin" userId="f83380d2-6b5c-4d89-a842-89d184da43e5" providerId="ADAL" clId="{7FC3875B-93A6-F24D-962D-FE6D10B5AB62}" dt="2024-12-02T19:15:22.880" v="317" actId="1076"/>
          <ac:picMkLst>
            <pc:docMk/>
            <pc:sldMk cId="2706512918" sldId="265"/>
            <ac:picMk id="30" creationId="{4AF3B13B-9C61-8501-BD29-28725639D242}"/>
          </ac:picMkLst>
        </pc:picChg>
        <pc:cxnChg chg="add mod">
          <ac:chgData name="Julie Morin" userId="f83380d2-6b5c-4d89-a842-89d184da43e5" providerId="ADAL" clId="{7FC3875B-93A6-F24D-962D-FE6D10B5AB62}" dt="2024-12-02T19:15:22.880" v="317" actId="1076"/>
          <ac:cxnSpMkLst>
            <pc:docMk/>
            <pc:sldMk cId="2706512918" sldId="265"/>
            <ac:cxnSpMk id="23" creationId="{0ECDBD46-F285-D996-9F3E-3CB2DD9F0B37}"/>
          </ac:cxnSpMkLst>
        </pc:cxnChg>
        <pc:cxnChg chg="add mod">
          <ac:chgData name="Julie Morin" userId="f83380d2-6b5c-4d89-a842-89d184da43e5" providerId="ADAL" clId="{7FC3875B-93A6-F24D-962D-FE6D10B5AB62}" dt="2024-12-02T19:15:22.880" v="317" actId="1076"/>
          <ac:cxnSpMkLst>
            <pc:docMk/>
            <pc:sldMk cId="2706512918" sldId="265"/>
            <ac:cxnSpMk id="24" creationId="{F677A4D7-5602-22F9-A0BE-788E8585EFB5}"/>
          </ac:cxnSpMkLst>
        </pc:cxnChg>
        <pc:cxnChg chg="add mod">
          <ac:chgData name="Julie Morin" userId="f83380d2-6b5c-4d89-a842-89d184da43e5" providerId="ADAL" clId="{7FC3875B-93A6-F24D-962D-FE6D10B5AB62}" dt="2024-12-02T19:15:22.880" v="317" actId="1076"/>
          <ac:cxnSpMkLst>
            <pc:docMk/>
            <pc:sldMk cId="2706512918" sldId="265"/>
            <ac:cxnSpMk id="27" creationId="{D4832FED-52AE-E0FA-D185-02FD928E76C7}"/>
          </ac:cxnSpMkLst>
        </pc:cxnChg>
        <pc:cxnChg chg="add mod">
          <ac:chgData name="Julie Morin" userId="f83380d2-6b5c-4d89-a842-89d184da43e5" providerId="ADAL" clId="{7FC3875B-93A6-F24D-962D-FE6D10B5AB62}" dt="2024-12-02T19:15:22.880" v="317" actId="1076"/>
          <ac:cxnSpMkLst>
            <pc:docMk/>
            <pc:sldMk cId="2706512918" sldId="265"/>
            <ac:cxnSpMk id="32" creationId="{346763B1-C949-368D-672C-EAFD476E1B25}"/>
          </ac:cxnSpMkLst>
        </pc:cxnChg>
      </pc:sldChg>
      <pc:sldChg chg="addSp delSp modSp add mod">
        <pc:chgData name="Julie Morin" userId="f83380d2-6b5c-4d89-a842-89d184da43e5" providerId="ADAL" clId="{7FC3875B-93A6-F24D-962D-FE6D10B5AB62}" dt="2024-12-02T19:17:34.119" v="350" actId="207"/>
        <pc:sldMkLst>
          <pc:docMk/>
          <pc:sldMk cId="3634624596" sldId="266"/>
        </pc:sldMkLst>
        <pc:spChg chg="mod">
          <ac:chgData name="Julie Morin" userId="f83380d2-6b5c-4d89-a842-89d184da43e5" providerId="ADAL" clId="{7FC3875B-93A6-F24D-962D-FE6D10B5AB62}" dt="2024-12-02T19:16:00.308" v="324" actId="20577"/>
          <ac:spMkLst>
            <pc:docMk/>
            <pc:sldMk cId="3634624596" sldId="266"/>
            <ac:spMk id="2" creationId="{629A564D-FF9F-96BB-F826-07A4DFB7FE73}"/>
          </ac:spMkLst>
        </pc:spChg>
        <pc:spChg chg="del">
          <ac:chgData name="Julie Morin" userId="f83380d2-6b5c-4d89-a842-89d184da43e5" providerId="ADAL" clId="{7FC3875B-93A6-F24D-962D-FE6D10B5AB62}" dt="2024-12-02T19:16:01.393" v="325" actId="478"/>
          <ac:spMkLst>
            <pc:docMk/>
            <pc:sldMk cId="3634624596" sldId="266"/>
            <ac:spMk id="3" creationId="{EAAEC625-1853-F052-976F-64175E3C369C}"/>
          </ac:spMkLst>
        </pc:spChg>
        <pc:spChg chg="add mod">
          <ac:chgData name="Julie Morin" userId="f83380d2-6b5c-4d89-a842-89d184da43e5" providerId="ADAL" clId="{7FC3875B-93A6-F24D-962D-FE6D10B5AB62}" dt="2024-12-02T19:17:26.984" v="349" actId="207"/>
          <ac:spMkLst>
            <pc:docMk/>
            <pc:sldMk cId="3634624596" sldId="266"/>
            <ac:spMk id="4" creationId="{0AB06952-479B-3314-8437-9786C13FB6FC}"/>
          </ac:spMkLst>
        </pc:spChg>
        <pc:spChg chg="add mod">
          <ac:chgData name="Julie Morin" userId="f83380d2-6b5c-4d89-a842-89d184da43e5" providerId="ADAL" clId="{7FC3875B-93A6-F24D-962D-FE6D10B5AB62}" dt="2024-12-02T19:17:16.413" v="346" actId="207"/>
          <ac:spMkLst>
            <pc:docMk/>
            <pc:sldMk cId="3634624596" sldId="266"/>
            <ac:spMk id="5" creationId="{F0DE4EB9-563D-1686-13A5-921A18AC8336}"/>
          </ac:spMkLst>
        </pc:spChg>
        <pc:spChg chg="add mod">
          <ac:chgData name="Julie Morin" userId="f83380d2-6b5c-4d89-a842-89d184da43e5" providerId="ADAL" clId="{7FC3875B-93A6-F24D-962D-FE6D10B5AB62}" dt="2024-12-02T19:16:59.958" v="341" actId="207"/>
          <ac:spMkLst>
            <pc:docMk/>
            <pc:sldMk cId="3634624596" sldId="266"/>
            <ac:spMk id="6" creationId="{418F37B1-EBE5-0B33-C214-FBF018C3479F}"/>
          </ac:spMkLst>
        </pc:spChg>
        <pc:spChg chg="add mod">
          <ac:chgData name="Julie Morin" userId="f83380d2-6b5c-4d89-a842-89d184da43e5" providerId="ADAL" clId="{7FC3875B-93A6-F24D-962D-FE6D10B5AB62}" dt="2024-12-02T19:17:09.372" v="343" actId="207"/>
          <ac:spMkLst>
            <pc:docMk/>
            <pc:sldMk cId="3634624596" sldId="266"/>
            <ac:spMk id="7" creationId="{03A9DFB3-56CE-519C-50B4-45E260C1E686}"/>
          </ac:spMkLst>
        </pc:spChg>
        <pc:spChg chg="add del mod">
          <ac:chgData name="Julie Morin" userId="f83380d2-6b5c-4d89-a842-89d184da43e5" providerId="ADAL" clId="{7FC3875B-93A6-F24D-962D-FE6D10B5AB62}" dt="2024-12-02T19:16:43.070" v="339" actId="478"/>
          <ac:spMkLst>
            <pc:docMk/>
            <pc:sldMk cId="3634624596" sldId="266"/>
            <ac:spMk id="8" creationId="{1FF70409-C183-5A93-EC34-463C75121645}"/>
          </ac:spMkLst>
        </pc:spChg>
        <pc:spChg chg="add mod">
          <ac:chgData name="Julie Morin" userId="f83380d2-6b5c-4d89-a842-89d184da43e5" providerId="ADAL" clId="{7FC3875B-93A6-F24D-962D-FE6D10B5AB62}" dt="2024-12-02T19:16:16.539" v="331" actId="1035"/>
          <ac:spMkLst>
            <pc:docMk/>
            <pc:sldMk cId="3634624596" sldId="266"/>
            <ac:spMk id="9" creationId="{34BF9B95-DB1B-2D36-67FE-C0E21C627A72}"/>
          </ac:spMkLst>
        </pc:spChg>
        <pc:spChg chg="add mod">
          <ac:chgData name="Julie Morin" userId="f83380d2-6b5c-4d89-a842-89d184da43e5" providerId="ADAL" clId="{7FC3875B-93A6-F24D-962D-FE6D10B5AB62}" dt="2024-12-02T19:16:16.539" v="331" actId="1035"/>
          <ac:spMkLst>
            <pc:docMk/>
            <pc:sldMk cId="3634624596" sldId="266"/>
            <ac:spMk id="10" creationId="{BAC93579-733D-6ADD-52F2-43CAA612A4B9}"/>
          </ac:spMkLst>
        </pc:spChg>
        <pc:spChg chg="add mod">
          <ac:chgData name="Julie Morin" userId="f83380d2-6b5c-4d89-a842-89d184da43e5" providerId="ADAL" clId="{7FC3875B-93A6-F24D-962D-FE6D10B5AB62}" dt="2024-12-02T19:16:16.539" v="331" actId="1035"/>
          <ac:spMkLst>
            <pc:docMk/>
            <pc:sldMk cId="3634624596" sldId="266"/>
            <ac:spMk id="11" creationId="{DE85AC1C-EA22-0223-3BC4-25485B7B49FF}"/>
          </ac:spMkLst>
        </pc:spChg>
        <pc:spChg chg="add mod">
          <ac:chgData name="Julie Morin" userId="f83380d2-6b5c-4d89-a842-89d184da43e5" providerId="ADAL" clId="{7FC3875B-93A6-F24D-962D-FE6D10B5AB62}" dt="2024-12-02T19:16:16.539" v="331" actId="1035"/>
          <ac:spMkLst>
            <pc:docMk/>
            <pc:sldMk cId="3634624596" sldId="266"/>
            <ac:spMk id="12" creationId="{C268540C-76F9-D2A7-2A65-B8F2D76DB2A2}"/>
          </ac:spMkLst>
        </pc:spChg>
        <pc:spChg chg="add mod">
          <ac:chgData name="Julie Morin" userId="f83380d2-6b5c-4d89-a842-89d184da43e5" providerId="ADAL" clId="{7FC3875B-93A6-F24D-962D-FE6D10B5AB62}" dt="2024-12-02T19:16:16.539" v="331" actId="1035"/>
          <ac:spMkLst>
            <pc:docMk/>
            <pc:sldMk cId="3634624596" sldId="266"/>
            <ac:spMk id="13" creationId="{A0F3D931-4648-EC86-D593-6B64EF19B00F}"/>
          </ac:spMkLst>
        </pc:spChg>
        <pc:spChg chg="add mod">
          <ac:chgData name="Julie Morin" userId="f83380d2-6b5c-4d89-a842-89d184da43e5" providerId="ADAL" clId="{7FC3875B-93A6-F24D-962D-FE6D10B5AB62}" dt="2024-12-02T19:16:16.539" v="331" actId="1035"/>
          <ac:spMkLst>
            <pc:docMk/>
            <pc:sldMk cId="3634624596" sldId="266"/>
            <ac:spMk id="14" creationId="{5EA3A9B2-3D5B-01F0-E9DB-02EF45D5EFD2}"/>
          </ac:spMkLst>
        </pc:spChg>
        <pc:spChg chg="add mod">
          <ac:chgData name="Julie Morin" userId="f83380d2-6b5c-4d89-a842-89d184da43e5" providerId="ADAL" clId="{7FC3875B-93A6-F24D-962D-FE6D10B5AB62}" dt="2024-12-02T19:16:16.539" v="331" actId="1035"/>
          <ac:spMkLst>
            <pc:docMk/>
            <pc:sldMk cId="3634624596" sldId="266"/>
            <ac:spMk id="15" creationId="{CBBEAAC6-E24F-9ABF-B7C9-676419874299}"/>
          </ac:spMkLst>
        </pc:spChg>
        <pc:spChg chg="add mod">
          <ac:chgData name="Julie Morin" userId="f83380d2-6b5c-4d89-a842-89d184da43e5" providerId="ADAL" clId="{7FC3875B-93A6-F24D-962D-FE6D10B5AB62}" dt="2024-12-02T19:16:16.539" v="331" actId="1035"/>
          <ac:spMkLst>
            <pc:docMk/>
            <pc:sldMk cId="3634624596" sldId="266"/>
            <ac:spMk id="16" creationId="{09DD8D7C-5A4E-D522-3CE7-BAFE219D6BE2}"/>
          </ac:spMkLst>
        </pc:spChg>
        <pc:spChg chg="add mod">
          <ac:chgData name="Julie Morin" userId="f83380d2-6b5c-4d89-a842-89d184da43e5" providerId="ADAL" clId="{7FC3875B-93A6-F24D-962D-FE6D10B5AB62}" dt="2024-12-02T19:16:16.539" v="331" actId="1035"/>
          <ac:spMkLst>
            <pc:docMk/>
            <pc:sldMk cId="3634624596" sldId="266"/>
            <ac:spMk id="17" creationId="{D876B6C8-6D10-C51D-8166-95A1ED74FF12}"/>
          </ac:spMkLst>
        </pc:spChg>
        <pc:spChg chg="add mod">
          <ac:chgData name="Julie Morin" userId="f83380d2-6b5c-4d89-a842-89d184da43e5" providerId="ADAL" clId="{7FC3875B-93A6-F24D-962D-FE6D10B5AB62}" dt="2024-12-02T19:16:33.527" v="337" actId="14100"/>
          <ac:spMkLst>
            <pc:docMk/>
            <pc:sldMk cId="3634624596" sldId="266"/>
            <ac:spMk id="18" creationId="{29F3BC62-CDD0-0F23-2792-636FAE1F204D}"/>
          </ac:spMkLst>
        </pc:spChg>
        <pc:spChg chg="add mod">
          <ac:chgData name="Julie Morin" userId="f83380d2-6b5c-4d89-a842-89d184da43e5" providerId="ADAL" clId="{7FC3875B-93A6-F24D-962D-FE6D10B5AB62}" dt="2024-12-02T19:17:34.119" v="350" actId="207"/>
          <ac:spMkLst>
            <pc:docMk/>
            <pc:sldMk cId="3634624596" sldId="266"/>
            <ac:spMk id="20" creationId="{1CC7EAFF-D908-BCB3-9B6F-F6D24942C906}"/>
          </ac:spMkLst>
        </pc:spChg>
        <pc:spChg chg="add mod">
          <ac:chgData name="Julie Morin" userId="f83380d2-6b5c-4d89-a842-89d184da43e5" providerId="ADAL" clId="{7FC3875B-93A6-F24D-962D-FE6D10B5AB62}" dt="2024-12-02T19:17:34.119" v="350" actId="207"/>
          <ac:spMkLst>
            <pc:docMk/>
            <pc:sldMk cId="3634624596" sldId="266"/>
            <ac:spMk id="24" creationId="{E1EB8877-65CF-6B36-FB19-81CF1D2CF04C}"/>
          </ac:spMkLst>
        </pc:spChg>
        <pc:spChg chg="add mod">
          <ac:chgData name="Julie Morin" userId="f83380d2-6b5c-4d89-a842-89d184da43e5" providerId="ADAL" clId="{7FC3875B-93A6-F24D-962D-FE6D10B5AB62}" dt="2024-12-02T19:17:34.119" v="350" actId="207"/>
          <ac:spMkLst>
            <pc:docMk/>
            <pc:sldMk cId="3634624596" sldId="266"/>
            <ac:spMk id="25" creationId="{2E059C04-017D-8D3E-9FE9-5905E4CDD9F3}"/>
          </ac:spMkLst>
        </pc:spChg>
        <pc:spChg chg="add mod">
          <ac:chgData name="Julie Morin" userId="f83380d2-6b5c-4d89-a842-89d184da43e5" providerId="ADAL" clId="{7FC3875B-93A6-F24D-962D-FE6D10B5AB62}" dt="2024-12-02T19:17:34.119" v="350" actId="207"/>
          <ac:spMkLst>
            <pc:docMk/>
            <pc:sldMk cId="3634624596" sldId="266"/>
            <ac:spMk id="26" creationId="{7A944CBE-FB56-B95D-A48C-FE301BCDDC3D}"/>
          </ac:spMkLst>
        </pc:spChg>
        <pc:spChg chg="add mod">
          <ac:chgData name="Julie Morin" userId="f83380d2-6b5c-4d89-a842-89d184da43e5" providerId="ADAL" clId="{7FC3875B-93A6-F24D-962D-FE6D10B5AB62}" dt="2024-12-02T19:17:34.119" v="350" actId="207"/>
          <ac:spMkLst>
            <pc:docMk/>
            <pc:sldMk cId="3634624596" sldId="266"/>
            <ac:spMk id="27" creationId="{68F231E4-2735-D3EE-A9B2-21D946100CBC}"/>
          </ac:spMkLst>
        </pc:spChg>
        <pc:spChg chg="add mod">
          <ac:chgData name="Julie Morin" userId="f83380d2-6b5c-4d89-a842-89d184da43e5" providerId="ADAL" clId="{7FC3875B-93A6-F24D-962D-FE6D10B5AB62}" dt="2024-12-02T19:17:34.119" v="350" actId="207"/>
          <ac:spMkLst>
            <pc:docMk/>
            <pc:sldMk cId="3634624596" sldId="266"/>
            <ac:spMk id="28" creationId="{1171CA54-FF44-18EA-B2CF-DBF0FB2DB3D2}"/>
          </ac:spMkLst>
        </pc:spChg>
        <pc:spChg chg="add mod">
          <ac:chgData name="Julie Morin" userId="f83380d2-6b5c-4d89-a842-89d184da43e5" providerId="ADAL" clId="{7FC3875B-93A6-F24D-962D-FE6D10B5AB62}" dt="2024-12-02T19:17:34.119" v="350" actId="207"/>
          <ac:spMkLst>
            <pc:docMk/>
            <pc:sldMk cId="3634624596" sldId="266"/>
            <ac:spMk id="29" creationId="{B4C8A6AD-64DF-1DD3-3C4F-7BF9C0A8E77E}"/>
          </ac:spMkLst>
        </pc:spChg>
        <pc:spChg chg="add mod">
          <ac:chgData name="Julie Morin" userId="f83380d2-6b5c-4d89-a842-89d184da43e5" providerId="ADAL" clId="{7FC3875B-93A6-F24D-962D-FE6D10B5AB62}" dt="2024-12-02T19:17:34.119" v="350" actId="207"/>
          <ac:spMkLst>
            <pc:docMk/>
            <pc:sldMk cId="3634624596" sldId="266"/>
            <ac:spMk id="30" creationId="{614A13AC-0A98-9589-6BE4-243F6786E63D}"/>
          </ac:spMkLst>
        </pc:spChg>
        <pc:spChg chg="add mod">
          <ac:chgData name="Julie Morin" userId="f83380d2-6b5c-4d89-a842-89d184da43e5" providerId="ADAL" clId="{7FC3875B-93A6-F24D-962D-FE6D10B5AB62}" dt="2024-12-02T19:17:34.119" v="350" actId="207"/>
          <ac:spMkLst>
            <pc:docMk/>
            <pc:sldMk cId="3634624596" sldId="266"/>
            <ac:spMk id="31" creationId="{D6ED7895-3AC8-1DB6-8827-6CF133E59C57}"/>
          </ac:spMkLst>
        </pc:spChg>
        <pc:spChg chg="add mod">
          <ac:chgData name="Julie Morin" userId="f83380d2-6b5c-4d89-a842-89d184da43e5" providerId="ADAL" clId="{7FC3875B-93A6-F24D-962D-FE6D10B5AB62}" dt="2024-12-02T19:17:34.119" v="350" actId="207"/>
          <ac:spMkLst>
            <pc:docMk/>
            <pc:sldMk cId="3634624596" sldId="266"/>
            <ac:spMk id="32" creationId="{E68CCA32-BA7B-9CF2-151F-6EA0E86B9119}"/>
          </ac:spMkLst>
        </pc:spChg>
        <pc:spChg chg="add mod">
          <ac:chgData name="Julie Morin" userId="f83380d2-6b5c-4d89-a842-89d184da43e5" providerId="ADAL" clId="{7FC3875B-93A6-F24D-962D-FE6D10B5AB62}" dt="2024-12-02T19:17:34.119" v="350" actId="207"/>
          <ac:spMkLst>
            <pc:docMk/>
            <pc:sldMk cId="3634624596" sldId="266"/>
            <ac:spMk id="33" creationId="{42E8FBC8-3994-9F2C-53F5-077D4E7E5338}"/>
          </ac:spMkLst>
        </pc:spChg>
        <pc:spChg chg="add mod">
          <ac:chgData name="Julie Morin" userId="f83380d2-6b5c-4d89-a842-89d184da43e5" providerId="ADAL" clId="{7FC3875B-93A6-F24D-962D-FE6D10B5AB62}" dt="2024-12-02T19:17:34.119" v="350" actId="207"/>
          <ac:spMkLst>
            <pc:docMk/>
            <pc:sldMk cId="3634624596" sldId="266"/>
            <ac:spMk id="34" creationId="{46AF4CEC-9675-CF31-6ED3-9A5E5D143DE3}"/>
          </ac:spMkLst>
        </pc:spChg>
        <pc:spChg chg="add mod">
          <ac:chgData name="Julie Morin" userId="f83380d2-6b5c-4d89-a842-89d184da43e5" providerId="ADAL" clId="{7FC3875B-93A6-F24D-962D-FE6D10B5AB62}" dt="2024-12-02T19:17:34.119" v="350" actId="207"/>
          <ac:spMkLst>
            <pc:docMk/>
            <pc:sldMk cId="3634624596" sldId="266"/>
            <ac:spMk id="36" creationId="{A797C022-1EE5-7EEA-43C8-59EC41C77008}"/>
          </ac:spMkLst>
        </pc:spChg>
        <pc:spChg chg="add mod">
          <ac:chgData name="Julie Morin" userId="f83380d2-6b5c-4d89-a842-89d184da43e5" providerId="ADAL" clId="{7FC3875B-93A6-F24D-962D-FE6D10B5AB62}" dt="2024-12-02T19:17:34.119" v="350" actId="207"/>
          <ac:spMkLst>
            <pc:docMk/>
            <pc:sldMk cId="3634624596" sldId="266"/>
            <ac:spMk id="37" creationId="{40ADC92B-35E0-9111-6E79-60172EA43D22}"/>
          </ac:spMkLst>
        </pc:spChg>
        <pc:cxnChg chg="add mod">
          <ac:chgData name="Julie Morin" userId="f83380d2-6b5c-4d89-a842-89d184da43e5" providerId="ADAL" clId="{7FC3875B-93A6-F24D-962D-FE6D10B5AB62}" dt="2024-12-02T19:16:16.539" v="331" actId="1035"/>
          <ac:cxnSpMkLst>
            <pc:docMk/>
            <pc:sldMk cId="3634624596" sldId="266"/>
            <ac:cxnSpMk id="19" creationId="{E83D8333-0943-EACD-304B-6CFEE398695B}"/>
          </ac:cxnSpMkLst>
        </pc:cxnChg>
        <pc:cxnChg chg="add mod">
          <ac:chgData name="Julie Morin" userId="f83380d2-6b5c-4d89-a842-89d184da43e5" providerId="ADAL" clId="{7FC3875B-93A6-F24D-962D-FE6D10B5AB62}" dt="2024-12-02T19:16:16.539" v="331" actId="1035"/>
          <ac:cxnSpMkLst>
            <pc:docMk/>
            <pc:sldMk cId="3634624596" sldId="266"/>
            <ac:cxnSpMk id="21" creationId="{54109ACC-9AFA-24D8-980F-DA50DD1652AC}"/>
          </ac:cxnSpMkLst>
        </pc:cxnChg>
        <pc:cxnChg chg="add mod">
          <ac:chgData name="Julie Morin" userId="f83380d2-6b5c-4d89-a842-89d184da43e5" providerId="ADAL" clId="{7FC3875B-93A6-F24D-962D-FE6D10B5AB62}" dt="2024-12-02T19:16:16.539" v="331" actId="1035"/>
          <ac:cxnSpMkLst>
            <pc:docMk/>
            <pc:sldMk cId="3634624596" sldId="266"/>
            <ac:cxnSpMk id="22" creationId="{0B9BFA8B-2786-2C70-4E29-83999C46E7BA}"/>
          </ac:cxnSpMkLst>
        </pc:cxnChg>
        <pc:cxnChg chg="add mod">
          <ac:chgData name="Julie Morin" userId="f83380d2-6b5c-4d89-a842-89d184da43e5" providerId="ADAL" clId="{7FC3875B-93A6-F24D-962D-FE6D10B5AB62}" dt="2024-12-02T19:16:16.539" v="331" actId="1035"/>
          <ac:cxnSpMkLst>
            <pc:docMk/>
            <pc:sldMk cId="3634624596" sldId="266"/>
            <ac:cxnSpMk id="23" creationId="{6A0E168E-1ED8-45C9-4D8C-0F14637C1EEA}"/>
          </ac:cxnSpMkLst>
        </pc:cxnChg>
        <pc:cxnChg chg="add mod">
          <ac:chgData name="Julie Morin" userId="f83380d2-6b5c-4d89-a842-89d184da43e5" providerId="ADAL" clId="{7FC3875B-93A6-F24D-962D-FE6D10B5AB62}" dt="2024-12-02T19:16:16.539" v="331" actId="1035"/>
          <ac:cxnSpMkLst>
            <pc:docMk/>
            <pc:sldMk cId="3634624596" sldId="266"/>
            <ac:cxnSpMk id="35" creationId="{26760A2F-701F-3C9E-3582-6B31567874D5}"/>
          </ac:cxnSpMkLst>
        </pc:cxnChg>
      </pc:sldChg>
      <pc:sldChg chg="addSp delSp modSp add mod">
        <pc:chgData name="Julie Morin" userId="f83380d2-6b5c-4d89-a842-89d184da43e5" providerId="ADAL" clId="{7FC3875B-93A6-F24D-962D-FE6D10B5AB62}" dt="2024-12-03T16:01:40.275" v="442" actId="1076"/>
        <pc:sldMkLst>
          <pc:docMk/>
          <pc:sldMk cId="3270070784" sldId="267"/>
        </pc:sldMkLst>
        <pc:spChg chg="mod">
          <ac:chgData name="Julie Morin" userId="f83380d2-6b5c-4d89-a842-89d184da43e5" providerId="ADAL" clId="{7FC3875B-93A6-F24D-962D-FE6D10B5AB62}" dt="2024-12-03T16:01:12.718" v="373" actId="20577"/>
          <ac:spMkLst>
            <pc:docMk/>
            <pc:sldMk cId="3270070784" sldId="267"/>
            <ac:spMk id="2" creationId="{B0F6FD06-ECF6-E563-02D9-B086CCC32993}"/>
          </ac:spMkLst>
        </pc:spChg>
        <pc:spChg chg="add mod">
          <ac:chgData name="Julie Morin" userId="f83380d2-6b5c-4d89-a842-89d184da43e5" providerId="ADAL" clId="{7FC3875B-93A6-F24D-962D-FE6D10B5AB62}" dt="2024-12-03T16:01:40.275" v="442" actId="1076"/>
          <ac:spMkLst>
            <pc:docMk/>
            <pc:sldMk cId="3270070784" sldId="267"/>
            <ac:spMk id="3" creationId="{3AA62696-C1E6-C561-6F07-96E35436E85E}"/>
          </ac:spMkLst>
        </pc:spChg>
        <pc:spChg chg="del">
          <ac:chgData name="Julie Morin" userId="f83380d2-6b5c-4d89-a842-89d184da43e5" providerId="ADAL" clId="{7FC3875B-93A6-F24D-962D-FE6D10B5AB62}" dt="2024-12-03T16:01:15.298" v="375" actId="478"/>
          <ac:spMkLst>
            <pc:docMk/>
            <pc:sldMk cId="3270070784" sldId="267"/>
            <ac:spMk id="4" creationId="{F23427FA-9666-03EE-9CBD-CCDC54DFD8A5}"/>
          </ac:spMkLst>
        </pc:spChg>
        <pc:spChg chg="del">
          <ac:chgData name="Julie Morin" userId="f83380d2-6b5c-4d89-a842-89d184da43e5" providerId="ADAL" clId="{7FC3875B-93A6-F24D-962D-FE6D10B5AB62}" dt="2024-12-03T16:01:15.298" v="375" actId="478"/>
          <ac:spMkLst>
            <pc:docMk/>
            <pc:sldMk cId="3270070784" sldId="267"/>
            <ac:spMk id="5" creationId="{FF31DE68-B42E-0326-69E2-3BCE421BCB91}"/>
          </ac:spMkLst>
        </pc:spChg>
        <pc:spChg chg="del">
          <ac:chgData name="Julie Morin" userId="f83380d2-6b5c-4d89-a842-89d184da43e5" providerId="ADAL" clId="{7FC3875B-93A6-F24D-962D-FE6D10B5AB62}" dt="2024-12-03T16:01:15.298" v="375" actId="478"/>
          <ac:spMkLst>
            <pc:docMk/>
            <pc:sldMk cId="3270070784" sldId="267"/>
            <ac:spMk id="6" creationId="{0CABC888-A0FF-47DC-87B8-022A21108068}"/>
          </ac:spMkLst>
        </pc:spChg>
        <pc:spChg chg="del mod">
          <ac:chgData name="Julie Morin" userId="f83380d2-6b5c-4d89-a842-89d184da43e5" providerId="ADAL" clId="{7FC3875B-93A6-F24D-962D-FE6D10B5AB62}" dt="2024-12-03T16:01:15.298" v="375" actId="478"/>
          <ac:spMkLst>
            <pc:docMk/>
            <pc:sldMk cId="3270070784" sldId="267"/>
            <ac:spMk id="7" creationId="{38D9BD8A-2F7C-2561-12AB-1D872A0A1ABA}"/>
          </ac:spMkLst>
        </pc:spChg>
        <pc:spChg chg="del">
          <ac:chgData name="Julie Morin" userId="f83380d2-6b5c-4d89-a842-89d184da43e5" providerId="ADAL" clId="{7FC3875B-93A6-F24D-962D-FE6D10B5AB62}" dt="2024-12-03T16:01:15.298" v="375" actId="478"/>
          <ac:spMkLst>
            <pc:docMk/>
            <pc:sldMk cId="3270070784" sldId="267"/>
            <ac:spMk id="9" creationId="{7958E5A6-E167-4375-E6D7-A650AC4E3ED3}"/>
          </ac:spMkLst>
        </pc:spChg>
        <pc:spChg chg="del">
          <ac:chgData name="Julie Morin" userId="f83380d2-6b5c-4d89-a842-89d184da43e5" providerId="ADAL" clId="{7FC3875B-93A6-F24D-962D-FE6D10B5AB62}" dt="2024-12-03T16:01:15.298" v="375" actId="478"/>
          <ac:spMkLst>
            <pc:docMk/>
            <pc:sldMk cId="3270070784" sldId="267"/>
            <ac:spMk id="10" creationId="{3989A167-A977-08A7-3024-008C949A34FF}"/>
          </ac:spMkLst>
        </pc:spChg>
        <pc:spChg chg="del">
          <ac:chgData name="Julie Morin" userId="f83380d2-6b5c-4d89-a842-89d184da43e5" providerId="ADAL" clId="{7FC3875B-93A6-F24D-962D-FE6D10B5AB62}" dt="2024-12-03T16:01:15.298" v="375" actId="478"/>
          <ac:spMkLst>
            <pc:docMk/>
            <pc:sldMk cId="3270070784" sldId="267"/>
            <ac:spMk id="11" creationId="{FECDBF84-83A5-866A-1030-D1567D8FEE4C}"/>
          </ac:spMkLst>
        </pc:spChg>
        <pc:spChg chg="del">
          <ac:chgData name="Julie Morin" userId="f83380d2-6b5c-4d89-a842-89d184da43e5" providerId="ADAL" clId="{7FC3875B-93A6-F24D-962D-FE6D10B5AB62}" dt="2024-12-03T16:01:15.298" v="375" actId="478"/>
          <ac:spMkLst>
            <pc:docMk/>
            <pc:sldMk cId="3270070784" sldId="267"/>
            <ac:spMk id="12" creationId="{6F04B727-9AE9-58A0-75D3-56D6F647E4DE}"/>
          </ac:spMkLst>
        </pc:spChg>
        <pc:spChg chg="del">
          <ac:chgData name="Julie Morin" userId="f83380d2-6b5c-4d89-a842-89d184da43e5" providerId="ADAL" clId="{7FC3875B-93A6-F24D-962D-FE6D10B5AB62}" dt="2024-12-03T16:01:15.298" v="375" actId="478"/>
          <ac:spMkLst>
            <pc:docMk/>
            <pc:sldMk cId="3270070784" sldId="267"/>
            <ac:spMk id="13" creationId="{1F1876D2-7119-D94D-B966-52D8DD75B971}"/>
          </ac:spMkLst>
        </pc:spChg>
        <pc:spChg chg="del">
          <ac:chgData name="Julie Morin" userId="f83380d2-6b5c-4d89-a842-89d184da43e5" providerId="ADAL" clId="{7FC3875B-93A6-F24D-962D-FE6D10B5AB62}" dt="2024-12-03T16:01:15.298" v="375" actId="478"/>
          <ac:spMkLst>
            <pc:docMk/>
            <pc:sldMk cId="3270070784" sldId="267"/>
            <ac:spMk id="14" creationId="{7E9C245F-CC43-6530-5797-D0AC9FEE5118}"/>
          </ac:spMkLst>
        </pc:spChg>
        <pc:spChg chg="del">
          <ac:chgData name="Julie Morin" userId="f83380d2-6b5c-4d89-a842-89d184da43e5" providerId="ADAL" clId="{7FC3875B-93A6-F24D-962D-FE6D10B5AB62}" dt="2024-12-03T16:01:15.298" v="375" actId="478"/>
          <ac:spMkLst>
            <pc:docMk/>
            <pc:sldMk cId="3270070784" sldId="267"/>
            <ac:spMk id="15" creationId="{224D91E8-5CF2-6482-489F-D502FB08CB61}"/>
          </ac:spMkLst>
        </pc:spChg>
        <pc:spChg chg="del">
          <ac:chgData name="Julie Morin" userId="f83380d2-6b5c-4d89-a842-89d184da43e5" providerId="ADAL" clId="{7FC3875B-93A6-F24D-962D-FE6D10B5AB62}" dt="2024-12-03T16:01:15.298" v="375" actId="478"/>
          <ac:spMkLst>
            <pc:docMk/>
            <pc:sldMk cId="3270070784" sldId="267"/>
            <ac:spMk id="16" creationId="{6A49104C-5D76-3395-6CCA-51AE15FAFD2C}"/>
          </ac:spMkLst>
        </pc:spChg>
        <pc:spChg chg="del">
          <ac:chgData name="Julie Morin" userId="f83380d2-6b5c-4d89-a842-89d184da43e5" providerId="ADAL" clId="{7FC3875B-93A6-F24D-962D-FE6D10B5AB62}" dt="2024-12-03T16:01:15.298" v="375" actId="478"/>
          <ac:spMkLst>
            <pc:docMk/>
            <pc:sldMk cId="3270070784" sldId="267"/>
            <ac:spMk id="17" creationId="{4DBED025-4D2E-A56B-6AF2-1395E320C1F5}"/>
          </ac:spMkLst>
        </pc:spChg>
        <pc:spChg chg="del">
          <ac:chgData name="Julie Morin" userId="f83380d2-6b5c-4d89-a842-89d184da43e5" providerId="ADAL" clId="{7FC3875B-93A6-F24D-962D-FE6D10B5AB62}" dt="2024-12-03T16:01:15.298" v="375" actId="478"/>
          <ac:spMkLst>
            <pc:docMk/>
            <pc:sldMk cId="3270070784" sldId="267"/>
            <ac:spMk id="18" creationId="{842701AD-2359-2992-AD66-62CF80AB65D8}"/>
          </ac:spMkLst>
        </pc:spChg>
        <pc:spChg chg="del">
          <ac:chgData name="Julie Morin" userId="f83380d2-6b5c-4d89-a842-89d184da43e5" providerId="ADAL" clId="{7FC3875B-93A6-F24D-962D-FE6D10B5AB62}" dt="2024-12-03T16:01:15.298" v="375" actId="478"/>
          <ac:spMkLst>
            <pc:docMk/>
            <pc:sldMk cId="3270070784" sldId="267"/>
            <ac:spMk id="20" creationId="{A41591F6-3FD0-4351-6B92-FE2F72BC8723}"/>
          </ac:spMkLst>
        </pc:spChg>
        <pc:spChg chg="del">
          <ac:chgData name="Julie Morin" userId="f83380d2-6b5c-4d89-a842-89d184da43e5" providerId="ADAL" clId="{7FC3875B-93A6-F24D-962D-FE6D10B5AB62}" dt="2024-12-03T16:01:15.298" v="375" actId="478"/>
          <ac:spMkLst>
            <pc:docMk/>
            <pc:sldMk cId="3270070784" sldId="267"/>
            <ac:spMk id="24" creationId="{872E6ED5-F70E-AF84-55F1-3A91EFCEA0A4}"/>
          </ac:spMkLst>
        </pc:spChg>
        <pc:spChg chg="del">
          <ac:chgData name="Julie Morin" userId="f83380d2-6b5c-4d89-a842-89d184da43e5" providerId="ADAL" clId="{7FC3875B-93A6-F24D-962D-FE6D10B5AB62}" dt="2024-12-03T16:01:15.298" v="375" actId="478"/>
          <ac:spMkLst>
            <pc:docMk/>
            <pc:sldMk cId="3270070784" sldId="267"/>
            <ac:spMk id="25" creationId="{F2AF9F74-3EB7-31C1-6BB0-49F6D900135B}"/>
          </ac:spMkLst>
        </pc:spChg>
        <pc:spChg chg="del">
          <ac:chgData name="Julie Morin" userId="f83380d2-6b5c-4d89-a842-89d184da43e5" providerId="ADAL" clId="{7FC3875B-93A6-F24D-962D-FE6D10B5AB62}" dt="2024-12-03T16:01:15.298" v="375" actId="478"/>
          <ac:spMkLst>
            <pc:docMk/>
            <pc:sldMk cId="3270070784" sldId="267"/>
            <ac:spMk id="26" creationId="{6A434718-8306-423D-A44B-107E43CEF9FC}"/>
          </ac:spMkLst>
        </pc:spChg>
        <pc:spChg chg="del">
          <ac:chgData name="Julie Morin" userId="f83380d2-6b5c-4d89-a842-89d184da43e5" providerId="ADAL" clId="{7FC3875B-93A6-F24D-962D-FE6D10B5AB62}" dt="2024-12-03T16:01:15.298" v="375" actId="478"/>
          <ac:spMkLst>
            <pc:docMk/>
            <pc:sldMk cId="3270070784" sldId="267"/>
            <ac:spMk id="27" creationId="{697FC77C-8490-7C1A-AE59-A85D92150612}"/>
          </ac:spMkLst>
        </pc:spChg>
        <pc:spChg chg="del">
          <ac:chgData name="Julie Morin" userId="f83380d2-6b5c-4d89-a842-89d184da43e5" providerId="ADAL" clId="{7FC3875B-93A6-F24D-962D-FE6D10B5AB62}" dt="2024-12-03T16:01:15.298" v="375" actId="478"/>
          <ac:spMkLst>
            <pc:docMk/>
            <pc:sldMk cId="3270070784" sldId="267"/>
            <ac:spMk id="28" creationId="{4B1BDCF5-65EC-D4F8-E61D-C57562DD850E}"/>
          </ac:spMkLst>
        </pc:spChg>
        <pc:spChg chg="del">
          <ac:chgData name="Julie Morin" userId="f83380d2-6b5c-4d89-a842-89d184da43e5" providerId="ADAL" clId="{7FC3875B-93A6-F24D-962D-FE6D10B5AB62}" dt="2024-12-03T16:01:15.298" v="375" actId="478"/>
          <ac:spMkLst>
            <pc:docMk/>
            <pc:sldMk cId="3270070784" sldId="267"/>
            <ac:spMk id="29" creationId="{8AC682F3-F952-835B-A8A3-EA3590568354}"/>
          </ac:spMkLst>
        </pc:spChg>
        <pc:spChg chg="del">
          <ac:chgData name="Julie Morin" userId="f83380d2-6b5c-4d89-a842-89d184da43e5" providerId="ADAL" clId="{7FC3875B-93A6-F24D-962D-FE6D10B5AB62}" dt="2024-12-03T16:01:15.298" v="375" actId="478"/>
          <ac:spMkLst>
            <pc:docMk/>
            <pc:sldMk cId="3270070784" sldId="267"/>
            <ac:spMk id="30" creationId="{172D8301-2649-7507-5FEE-15BC640A72FA}"/>
          </ac:spMkLst>
        </pc:spChg>
        <pc:spChg chg="del">
          <ac:chgData name="Julie Morin" userId="f83380d2-6b5c-4d89-a842-89d184da43e5" providerId="ADAL" clId="{7FC3875B-93A6-F24D-962D-FE6D10B5AB62}" dt="2024-12-03T16:01:15.298" v="375" actId="478"/>
          <ac:spMkLst>
            <pc:docMk/>
            <pc:sldMk cId="3270070784" sldId="267"/>
            <ac:spMk id="31" creationId="{FE90A31D-5E28-30ED-0B6B-EEA1B3CF2BA2}"/>
          </ac:spMkLst>
        </pc:spChg>
        <pc:spChg chg="del">
          <ac:chgData name="Julie Morin" userId="f83380d2-6b5c-4d89-a842-89d184da43e5" providerId="ADAL" clId="{7FC3875B-93A6-F24D-962D-FE6D10B5AB62}" dt="2024-12-03T16:01:15.298" v="375" actId="478"/>
          <ac:spMkLst>
            <pc:docMk/>
            <pc:sldMk cId="3270070784" sldId="267"/>
            <ac:spMk id="32" creationId="{CEB20CB8-3355-B2EF-FA5D-B0D5E44537C5}"/>
          </ac:spMkLst>
        </pc:spChg>
        <pc:spChg chg="del">
          <ac:chgData name="Julie Morin" userId="f83380d2-6b5c-4d89-a842-89d184da43e5" providerId="ADAL" clId="{7FC3875B-93A6-F24D-962D-FE6D10B5AB62}" dt="2024-12-03T16:01:15.298" v="375" actId="478"/>
          <ac:spMkLst>
            <pc:docMk/>
            <pc:sldMk cId="3270070784" sldId="267"/>
            <ac:spMk id="33" creationId="{9C7DBDA7-B6E5-B0B3-3FBE-7BFCA87B0067}"/>
          </ac:spMkLst>
        </pc:spChg>
        <pc:spChg chg="del">
          <ac:chgData name="Julie Morin" userId="f83380d2-6b5c-4d89-a842-89d184da43e5" providerId="ADAL" clId="{7FC3875B-93A6-F24D-962D-FE6D10B5AB62}" dt="2024-12-03T16:01:15.298" v="375" actId="478"/>
          <ac:spMkLst>
            <pc:docMk/>
            <pc:sldMk cId="3270070784" sldId="267"/>
            <ac:spMk id="34" creationId="{B55A49DF-453D-2C0C-06D3-4CD4516FC557}"/>
          </ac:spMkLst>
        </pc:spChg>
        <pc:spChg chg="del">
          <ac:chgData name="Julie Morin" userId="f83380d2-6b5c-4d89-a842-89d184da43e5" providerId="ADAL" clId="{7FC3875B-93A6-F24D-962D-FE6D10B5AB62}" dt="2024-12-03T16:01:15.298" v="375" actId="478"/>
          <ac:spMkLst>
            <pc:docMk/>
            <pc:sldMk cId="3270070784" sldId="267"/>
            <ac:spMk id="36" creationId="{193A34F0-B3FA-0CF0-A42E-1E6BF3E3A513}"/>
          </ac:spMkLst>
        </pc:spChg>
        <pc:spChg chg="del">
          <ac:chgData name="Julie Morin" userId="f83380d2-6b5c-4d89-a842-89d184da43e5" providerId="ADAL" clId="{7FC3875B-93A6-F24D-962D-FE6D10B5AB62}" dt="2024-12-03T16:01:15.298" v="375" actId="478"/>
          <ac:spMkLst>
            <pc:docMk/>
            <pc:sldMk cId="3270070784" sldId="267"/>
            <ac:spMk id="37" creationId="{8E9F8020-7AE4-EF6A-1680-9683BE513DCD}"/>
          </ac:spMkLst>
        </pc:spChg>
        <pc:cxnChg chg="del">
          <ac:chgData name="Julie Morin" userId="f83380d2-6b5c-4d89-a842-89d184da43e5" providerId="ADAL" clId="{7FC3875B-93A6-F24D-962D-FE6D10B5AB62}" dt="2024-12-03T16:01:15.298" v="375" actId="478"/>
          <ac:cxnSpMkLst>
            <pc:docMk/>
            <pc:sldMk cId="3270070784" sldId="267"/>
            <ac:cxnSpMk id="19" creationId="{0578A617-3346-05FF-EC4C-76A390613B61}"/>
          </ac:cxnSpMkLst>
        </pc:cxnChg>
        <pc:cxnChg chg="del">
          <ac:chgData name="Julie Morin" userId="f83380d2-6b5c-4d89-a842-89d184da43e5" providerId="ADAL" clId="{7FC3875B-93A6-F24D-962D-FE6D10B5AB62}" dt="2024-12-03T16:01:15.298" v="375" actId="478"/>
          <ac:cxnSpMkLst>
            <pc:docMk/>
            <pc:sldMk cId="3270070784" sldId="267"/>
            <ac:cxnSpMk id="21" creationId="{1F407AC9-E790-0342-81C3-75AB4B5DD24F}"/>
          </ac:cxnSpMkLst>
        </pc:cxnChg>
        <pc:cxnChg chg="del">
          <ac:chgData name="Julie Morin" userId="f83380d2-6b5c-4d89-a842-89d184da43e5" providerId="ADAL" clId="{7FC3875B-93A6-F24D-962D-FE6D10B5AB62}" dt="2024-12-03T16:01:15.298" v="375" actId="478"/>
          <ac:cxnSpMkLst>
            <pc:docMk/>
            <pc:sldMk cId="3270070784" sldId="267"/>
            <ac:cxnSpMk id="22" creationId="{2F0E9EEF-90D8-8A20-4FEA-1B848CF301CA}"/>
          </ac:cxnSpMkLst>
        </pc:cxnChg>
        <pc:cxnChg chg="del">
          <ac:chgData name="Julie Morin" userId="f83380d2-6b5c-4d89-a842-89d184da43e5" providerId="ADAL" clId="{7FC3875B-93A6-F24D-962D-FE6D10B5AB62}" dt="2024-12-03T16:01:15.298" v="375" actId="478"/>
          <ac:cxnSpMkLst>
            <pc:docMk/>
            <pc:sldMk cId="3270070784" sldId="267"/>
            <ac:cxnSpMk id="23" creationId="{B50E573C-8BA1-47FC-37E8-575456831C17}"/>
          </ac:cxnSpMkLst>
        </pc:cxnChg>
        <pc:cxnChg chg="del">
          <ac:chgData name="Julie Morin" userId="f83380d2-6b5c-4d89-a842-89d184da43e5" providerId="ADAL" clId="{7FC3875B-93A6-F24D-962D-FE6D10B5AB62}" dt="2024-12-03T16:01:15.298" v="375" actId="478"/>
          <ac:cxnSpMkLst>
            <pc:docMk/>
            <pc:sldMk cId="3270070784" sldId="267"/>
            <ac:cxnSpMk id="35" creationId="{66FA6E69-5B4D-3785-C443-E663C2195622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F5D6FB07-D2F2-4BEF-236B-327EABD10EF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CB87504-A80D-E5E5-E490-9C46F6DBBFC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8308D9-3058-1944-AE09-5DF724F9850A}" type="datetimeFigureOut">
              <a:rPr lang="fr-FR" smtClean="0"/>
              <a:t>03/12/2024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97E102C-2823-9438-AD18-3BA33678210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3968D15-6C85-EC8E-3CF4-2E54A38E70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C75E3D-F5E5-174C-8CD8-7410235166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5715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352F84-626F-C3C5-FBDE-DB23A0DBBE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2333" y="1897694"/>
            <a:ext cx="9812055" cy="2961121"/>
          </a:xfrm>
        </p:spPr>
        <p:txBody>
          <a:bodyPr anchor="b">
            <a:normAutofit/>
          </a:bodyPr>
          <a:lstStyle>
            <a:lvl1pPr algn="l">
              <a:defRPr sz="6600" b="1">
                <a:latin typeface="Marianne" panose="02000000000000000000" pitchFamily="2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6604E0E-EE00-FCB8-7E06-875EAC1C5C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2333" y="4960306"/>
            <a:ext cx="9812055" cy="1011477"/>
          </a:xfrm>
        </p:spPr>
        <p:txBody>
          <a:bodyPr/>
          <a:lstStyle>
            <a:lvl1pPr marL="0" indent="0" algn="l">
              <a:buNone/>
              <a:defRPr sz="2400" b="1">
                <a:latin typeface="Marianne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106056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2BF6CA-BBA8-DEC6-E3F3-356E92983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518" y="500062"/>
            <a:ext cx="11124156" cy="827697"/>
          </a:xfrm>
        </p:spPr>
        <p:txBody>
          <a:bodyPr/>
          <a:lstStyle>
            <a:lvl1pPr>
              <a:defRPr b="1">
                <a:latin typeface="Marianne" panose="02000000000000000000" pitchFamily="2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EA0DDB4-2D31-7563-49C7-CEE1C9F1A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788" y="1775520"/>
            <a:ext cx="11481320" cy="4687909"/>
          </a:xfrm>
        </p:spPr>
        <p:txBody>
          <a:bodyPr/>
          <a:lstStyle>
            <a:lvl1pPr marL="228600" indent="-228600">
              <a:buClr>
                <a:srgbClr val="E5255E"/>
              </a:buClr>
              <a:buFont typeface="Courier New" panose="02070309020205020404" pitchFamily="49" charset="0"/>
              <a:buChar char="o"/>
              <a:defRPr>
                <a:latin typeface="Marianne" panose="02000000000000000000" pitchFamily="2" charset="0"/>
              </a:defRPr>
            </a:lvl1pPr>
            <a:lvl2pPr>
              <a:buClr>
                <a:srgbClr val="009B96"/>
              </a:buClr>
              <a:defRPr>
                <a:latin typeface="Marianne" panose="02000000000000000000" pitchFamily="2" charset="0"/>
              </a:defRPr>
            </a:lvl2pPr>
            <a:lvl3pPr marL="1143000" indent="-228600">
              <a:buClr>
                <a:srgbClr val="FAAE00"/>
              </a:buClr>
              <a:buFont typeface="Wingdings" pitchFamily="2" charset="2"/>
              <a:buChar char="§"/>
              <a:defRPr>
                <a:latin typeface="Marianne" panose="02000000000000000000" pitchFamily="2" charset="0"/>
              </a:defRPr>
            </a:lvl3pPr>
            <a:lvl4pPr>
              <a:buClr>
                <a:srgbClr val="009FCB"/>
              </a:buClr>
              <a:defRPr>
                <a:latin typeface="Marianne" panose="02000000000000000000" pitchFamily="2" charset="0"/>
              </a:defRPr>
            </a:lvl4pPr>
            <a:lvl5pPr>
              <a:defRPr>
                <a:latin typeface="Marianne" panose="02000000000000000000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634172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4F2AEFA-9F6D-D532-1F3B-69CB65439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66EA813-596D-47FF-FA99-C4FC0CC44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5808B93-3309-E93A-8120-E5DA32213C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16C528-C876-F348-9248-07C857992535}" type="datetimeFigureOut">
              <a:rPr lang="fr-FR" smtClean="0"/>
              <a:t>03/12/2024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BF8E402-C072-D138-2887-0FA35F8073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50A0A7E-14C9-05C2-8A64-9D7733EAE2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468E4F-C734-494D-9B2A-2BABDD3BA4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9533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2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2785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3F2FE2-67E2-3377-924B-65734F616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9A564D-FF9F-96BB-F826-07A4DFB7F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400" dirty="0"/>
              <a:t>Les dates d’entrée en application </a:t>
            </a:r>
            <a:br>
              <a:rPr lang="fr-FR" sz="4400" dirty="0"/>
            </a:br>
            <a:r>
              <a:rPr lang="fr-FR" sz="4400" dirty="0"/>
              <a:t>du règlement</a:t>
            </a:r>
            <a:endParaRPr lang="fr-FR" dirty="0"/>
          </a:p>
        </p:txBody>
      </p:sp>
      <p:sp>
        <p:nvSpPr>
          <p:cNvPr id="4" name="Flèche : chevron 6">
            <a:extLst>
              <a:ext uri="{FF2B5EF4-FFF2-40B4-BE49-F238E27FC236}">
                <a16:creationId xmlns:a16="http://schemas.microsoft.com/office/drawing/2014/main" id="{0AB06952-479B-3314-8437-9786C13FB6FC}"/>
              </a:ext>
            </a:extLst>
          </p:cNvPr>
          <p:cNvSpPr/>
          <p:nvPr/>
        </p:nvSpPr>
        <p:spPr>
          <a:xfrm>
            <a:off x="1302670" y="5643807"/>
            <a:ext cx="10419295" cy="1024811"/>
          </a:xfrm>
          <a:prstGeom prst="chevron">
            <a:avLst/>
          </a:prstGeom>
          <a:solidFill>
            <a:srgbClr val="E5255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5" name="Flèche : chevron 5">
            <a:extLst>
              <a:ext uri="{FF2B5EF4-FFF2-40B4-BE49-F238E27FC236}">
                <a16:creationId xmlns:a16="http://schemas.microsoft.com/office/drawing/2014/main" id="{F0DE4EB9-563D-1686-13A5-921A18AC8336}"/>
              </a:ext>
            </a:extLst>
          </p:cNvPr>
          <p:cNvSpPr/>
          <p:nvPr/>
        </p:nvSpPr>
        <p:spPr>
          <a:xfrm>
            <a:off x="1302670" y="4489967"/>
            <a:ext cx="10419295" cy="1012119"/>
          </a:xfrm>
          <a:prstGeom prst="chevron">
            <a:avLst/>
          </a:prstGeom>
          <a:solidFill>
            <a:srgbClr val="009B9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6" name="Flèche : chevron 4">
            <a:extLst>
              <a:ext uri="{FF2B5EF4-FFF2-40B4-BE49-F238E27FC236}">
                <a16:creationId xmlns:a16="http://schemas.microsoft.com/office/drawing/2014/main" id="{418F37B1-EBE5-0B33-C214-FBF018C3479F}"/>
              </a:ext>
            </a:extLst>
          </p:cNvPr>
          <p:cNvSpPr/>
          <p:nvPr/>
        </p:nvSpPr>
        <p:spPr>
          <a:xfrm>
            <a:off x="1316845" y="2157820"/>
            <a:ext cx="10419295" cy="1019903"/>
          </a:xfrm>
          <a:prstGeom prst="chevron">
            <a:avLst/>
          </a:prstGeom>
          <a:solidFill>
            <a:srgbClr val="FAAE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7" name="Flèche : chevron 2">
            <a:extLst>
              <a:ext uri="{FF2B5EF4-FFF2-40B4-BE49-F238E27FC236}">
                <a16:creationId xmlns:a16="http://schemas.microsoft.com/office/drawing/2014/main" id="{03A9DFB3-56CE-519C-50B4-45E260C1E686}"/>
              </a:ext>
            </a:extLst>
          </p:cNvPr>
          <p:cNvSpPr/>
          <p:nvPr/>
        </p:nvSpPr>
        <p:spPr>
          <a:xfrm>
            <a:off x="1316845" y="3294085"/>
            <a:ext cx="10419295" cy="1019492"/>
          </a:xfrm>
          <a:prstGeom prst="chevron">
            <a:avLst/>
          </a:prstGeom>
          <a:solidFill>
            <a:srgbClr val="009FC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9" name="ZoneTexte 19">
            <a:extLst>
              <a:ext uri="{FF2B5EF4-FFF2-40B4-BE49-F238E27FC236}">
                <a16:creationId xmlns:a16="http://schemas.microsoft.com/office/drawing/2014/main" id="{34BF9B95-DB1B-2D36-67FE-C0E21C627A72}"/>
              </a:ext>
            </a:extLst>
          </p:cNvPr>
          <p:cNvSpPr txBox="1"/>
          <p:nvPr/>
        </p:nvSpPr>
        <p:spPr>
          <a:xfrm>
            <a:off x="343370" y="2351987"/>
            <a:ext cx="11053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b="1">
                <a:latin typeface="Marianne" panose="02000000000000000000" pitchFamily="2" charset="0"/>
              </a:rPr>
              <a:t>Application générale du règlement</a:t>
            </a:r>
          </a:p>
        </p:txBody>
      </p:sp>
      <p:sp>
        <p:nvSpPr>
          <p:cNvPr id="10" name="ZoneTexte 20">
            <a:extLst>
              <a:ext uri="{FF2B5EF4-FFF2-40B4-BE49-F238E27FC236}">
                <a16:creationId xmlns:a16="http://schemas.microsoft.com/office/drawing/2014/main" id="{BAC93579-733D-6ADD-52F2-43CAA612A4B9}"/>
              </a:ext>
            </a:extLst>
          </p:cNvPr>
          <p:cNvSpPr txBox="1"/>
          <p:nvPr/>
        </p:nvSpPr>
        <p:spPr>
          <a:xfrm>
            <a:off x="317326" y="3442156"/>
            <a:ext cx="1330348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b="1">
                <a:latin typeface="Marianne"/>
              </a:rPr>
              <a:t>Utilisation primaire des données de santé </a:t>
            </a:r>
            <a:endParaRPr lang="fr-FR" sz="1000" b="1">
              <a:latin typeface="Marianne" panose="02000000000000000000" pitchFamily="2" charset="0"/>
            </a:endParaRPr>
          </a:p>
          <a:p>
            <a:r>
              <a:rPr lang="fr-FR" sz="1000" b="1">
                <a:latin typeface="Marianne"/>
              </a:rPr>
              <a:t>(</a:t>
            </a:r>
            <a:r>
              <a:rPr lang="fr-FR" sz="1000" b="1" err="1">
                <a:latin typeface="Marianne"/>
              </a:rPr>
              <a:t>MyHealth@EU</a:t>
            </a:r>
            <a:r>
              <a:rPr lang="fr-FR" sz="1000" b="1">
                <a:latin typeface="Marianne"/>
              </a:rPr>
              <a:t>)</a:t>
            </a:r>
            <a:endParaRPr lang="fr-FR" sz="1000" b="1">
              <a:latin typeface="Marianne" panose="02000000000000000000" pitchFamily="2" charset="0"/>
            </a:endParaRPr>
          </a:p>
        </p:txBody>
      </p:sp>
      <p:sp>
        <p:nvSpPr>
          <p:cNvPr id="11" name="ZoneTexte 21">
            <a:extLst>
              <a:ext uri="{FF2B5EF4-FFF2-40B4-BE49-F238E27FC236}">
                <a16:creationId xmlns:a16="http://schemas.microsoft.com/office/drawing/2014/main" id="{DE85AC1C-EA22-0223-3BC4-25485B7B49FF}"/>
              </a:ext>
            </a:extLst>
          </p:cNvPr>
          <p:cNvSpPr txBox="1"/>
          <p:nvPr/>
        </p:nvSpPr>
        <p:spPr>
          <a:xfrm>
            <a:off x="416072" y="5862307"/>
            <a:ext cx="1330348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b="1">
                <a:latin typeface="Marianne" panose="02000000000000000000" pitchFamily="2" charset="0"/>
              </a:rPr>
              <a:t>Utilisation secondaire des donnés de santé </a:t>
            </a:r>
          </a:p>
          <a:p>
            <a:r>
              <a:rPr lang="fr-FR" sz="1000" b="1">
                <a:latin typeface="Marianne"/>
              </a:rPr>
              <a:t>(</a:t>
            </a:r>
            <a:r>
              <a:rPr lang="fr-FR" sz="1000" b="1" err="1">
                <a:latin typeface="Marianne"/>
              </a:rPr>
              <a:t>HealthData@EU</a:t>
            </a:r>
            <a:r>
              <a:rPr lang="fr-FR" sz="1000" b="1">
                <a:latin typeface="Marianne"/>
              </a:rPr>
              <a:t>)</a:t>
            </a:r>
            <a:endParaRPr lang="fr-FR" sz="1000" b="1">
              <a:latin typeface="Marianne" panose="02000000000000000000" pitchFamily="2" charset="0"/>
            </a:endParaRPr>
          </a:p>
        </p:txBody>
      </p:sp>
      <p:sp>
        <p:nvSpPr>
          <p:cNvPr id="12" name="ZoneTexte 22">
            <a:extLst>
              <a:ext uri="{FF2B5EF4-FFF2-40B4-BE49-F238E27FC236}">
                <a16:creationId xmlns:a16="http://schemas.microsoft.com/office/drawing/2014/main" id="{C268540C-76F9-D2A7-2A65-B8F2D76DB2A2}"/>
              </a:ext>
            </a:extLst>
          </p:cNvPr>
          <p:cNvSpPr txBox="1"/>
          <p:nvPr/>
        </p:nvSpPr>
        <p:spPr>
          <a:xfrm>
            <a:off x="503066" y="4850187"/>
            <a:ext cx="980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b="1">
                <a:latin typeface="Marianne" panose="02000000000000000000" pitchFamily="2" charset="0"/>
              </a:rPr>
              <a:t>Systèmes de DME </a:t>
            </a:r>
          </a:p>
        </p:txBody>
      </p:sp>
      <p:sp>
        <p:nvSpPr>
          <p:cNvPr id="13" name="ZoneTexte 23">
            <a:extLst>
              <a:ext uri="{FF2B5EF4-FFF2-40B4-BE49-F238E27FC236}">
                <a16:creationId xmlns:a16="http://schemas.microsoft.com/office/drawing/2014/main" id="{A0F3D931-4648-EC86-D593-6B64EF19B00F}"/>
              </a:ext>
            </a:extLst>
          </p:cNvPr>
          <p:cNvSpPr txBox="1"/>
          <p:nvPr/>
        </p:nvSpPr>
        <p:spPr>
          <a:xfrm>
            <a:off x="1241863" y="1826665"/>
            <a:ext cx="1463963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b="1">
                <a:latin typeface="Marianne"/>
              </a:rPr>
              <a:t>T1 2025</a:t>
            </a:r>
            <a:endParaRPr lang="fr-FR" sz="1100" b="1">
              <a:latin typeface="Marianne" panose="02000000000000000000" pitchFamily="2" charset="0"/>
            </a:endParaRPr>
          </a:p>
        </p:txBody>
      </p:sp>
      <p:sp>
        <p:nvSpPr>
          <p:cNvPr id="14" name="ZoneTexte 28">
            <a:extLst>
              <a:ext uri="{FF2B5EF4-FFF2-40B4-BE49-F238E27FC236}">
                <a16:creationId xmlns:a16="http://schemas.microsoft.com/office/drawing/2014/main" id="{5EA3A9B2-3D5B-01F0-E9DB-02EF45D5EFD2}"/>
              </a:ext>
            </a:extLst>
          </p:cNvPr>
          <p:cNvSpPr txBox="1"/>
          <p:nvPr/>
        </p:nvSpPr>
        <p:spPr>
          <a:xfrm>
            <a:off x="3282901" y="1761756"/>
            <a:ext cx="674255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b="1">
                <a:latin typeface="Marianne"/>
              </a:rPr>
              <a:t>2027</a:t>
            </a:r>
            <a:endParaRPr lang="fr-FR" sz="1100" b="1">
              <a:latin typeface="Marianne" panose="02000000000000000000" pitchFamily="2" charset="0"/>
            </a:endParaRPr>
          </a:p>
        </p:txBody>
      </p:sp>
      <p:sp>
        <p:nvSpPr>
          <p:cNvPr id="15" name="ZoneTexte 34">
            <a:extLst>
              <a:ext uri="{FF2B5EF4-FFF2-40B4-BE49-F238E27FC236}">
                <a16:creationId xmlns:a16="http://schemas.microsoft.com/office/drawing/2014/main" id="{CBBEAAC6-E24F-9ABF-B7C9-676419874299}"/>
              </a:ext>
            </a:extLst>
          </p:cNvPr>
          <p:cNvSpPr txBox="1"/>
          <p:nvPr/>
        </p:nvSpPr>
        <p:spPr>
          <a:xfrm>
            <a:off x="5669490" y="1744975"/>
            <a:ext cx="674255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b="1">
                <a:latin typeface="Marianne"/>
              </a:rPr>
              <a:t>2029</a:t>
            </a:r>
            <a:endParaRPr lang="fr-FR" sz="1100" b="1">
              <a:latin typeface="Marianne" panose="02000000000000000000" pitchFamily="2" charset="0"/>
            </a:endParaRPr>
          </a:p>
        </p:txBody>
      </p:sp>
      <p:sp>
        <p:nvSpPr>
          <p:cNvPr id="16" name="ZoneTexte 40">
            <a:extLst>
              <a:ext uri="{FF2B5EF4-FFF2-40B4-BE49-F238E27FC236}">
                <a16:creationId xmlns:a16="http://schemas.microsoft.com/office/drawing/2014/main" id="{09DD8D7C-5A4E-D522-3CE7-BAFE219D6BE2}"/>
              </a:ext>
            </a:extLst>
          </p:cNvPr>
          <p:cNvSpPr txBox="1"/>
          <p:nvPr/>
        </p:nvSpPr>
        <p:spPr>
          <a:xfrm>
            <a:off x="7876957" y="1757121"/>
            <a:ext cx="674255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b="1">
                <a:latin typeface="Marianne"/>
              </a:rPr>
              <a:t>2031</a:t>
            </a:r>
            <a:endParaRPr lang="fr-FR" sz="1100" b="1">
              <a:latin typeface="Marianne" panose="02000000000000000000" pitchFamily="2" charset="0"/>
            </a:endParaRPr>
          </a:p>
        </p:txBody>
      </p:sp>
      <p:sp>
        <p:nvSpPr>
          <p:cNvPr id="17" name="ZoneTexte 44">
            <a:extLst>
              <a:ext uri="{FF2B5EF4-FFF2-40B4-BE49-F238E27FC236}">
                <a16:creationId xmlns:a16="http://schemas.microsoft.com/office/drawing/2014/main" id="{D876B6C8-6D10-C51D-8166-95A1ED74FF12}"/>
              </a:ext>
            </a:extLst>
          </p:cNvPr>
          <p:cNvSpPr txBox="1"/>
          <p:nvPr/>
        </p:nvSpPr>
        <p:spPr>
          <a:xfrm>
            <a:off x="10156784" y="1751956"/>
            <a:ext cx="674255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b="1">
                <a:latin typeface="Marianne"/>
              </a:rPr>
              <a:t>2035</a:t>
            </a:r>
            <a:endParaRPr lang="fr-FR" sz="1100" b="1">
              <a:latin typeface="Marianne" panose="02000000000000000000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F3BC62-CDD0-0F23-2792-636FAE1F204D}"/>
              </a:ext>
            </a:extLst>
          </p:cNvPr>
          <p:cNvSpPr/>
          <p:nvPr/>
        </p:nvSpPr>
        <p:spPr>
          <a:xfrm>
            <a:off x="1061840" y="1592653"/>
            <a:ext cx="2499562" cy="17248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50">
                <a:solidFill>
                  <a:schemeClr val="tx1"/>
                </a:solidFill>
                <a:latin typeface="Marianne" panose="02000000000000000000" pitchFamily="2" charset="0"/>
              </a:rPr>
              <a:t>Entrée en vigueur du Règlement </a:t>
            </a: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E83D8333-0943-EACD-304B-6CFEE398695B}"/>
              </a:ext>
            </a:extLst>
          </p:cNvPr>
          <p:cNvCxnSpPr>
            <a:cxnSpLocks/>
          </p:cNvCxnSpPr>
          <p:nvPr/>
        </p:nvCxnSpPr>
        <p:spPr>
          <a:xfrm>
            <a:off x="3561403" y="2004028"/>
            <a:ext cx="0" cy="4664591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1CC7EAFF-D908-BCB3-9B6F-F6D24942C906}"/>
              </a:ext>
            </a:extLst>
          </p:cNvPr>
          <p:cNvSpPr/>
          <p:nvPr/>
        </p:nvSpPr>
        <p:spPr>
          <a:xfrm>
            <a:off x="2774168" y="2158649"/>
            <a:ext cx="1676171" cy="7294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00">
                <a:solidFill>
                  <a:schemeClr val="tx1"/>
                </a:solidFill>
                <a:latin typeface="Marianne"/>
              </a:rPr>
              <a:t>Par défaut</a:t>
            </a:r>
            <a:endParaRPr lang="fr-FR" sz="1000">
              <a:solidFill>
                <a:schemeClr val="tx1"/>
              </a:solidFill>
              <a:latin typeface="Marianne" panose="02000000000000000000" pitchFamily="2" charset="0"/>
            </a:endParaRPr>
          </a:p>
          <a:p>
            <a:pPr algn="ctr"/>
            <a:r>
              <a:rPr lang="fr-FR" sz="1000">
                <a:solidFill>
                  <a:schemeClr val="tx1"/>
                </a:solidFill>
                <a:latin typeface="Marianne"/>
              </a:rPr>
              <a:t>Entrée en application du règlement </a:t>
            </a:r>
            <a:endParaRPr lang="fr-FR" sz="1000">
              <a:solidFill>
                <a:schemeClr val="tx1"/>
              </a:solidFill>
              <a:latin typeface="Marianne" panose="02000000000000000000" pitchFamily="2" charset="0"/>
            </a:endParaRP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54109ACC-9AFA-24D8-980F-DA50DD1652AC}"/>
              </a:ext>
            </a:extLst>
          </p:cNvPr>
          <p:cNvCxnSpPr>
            <a:cxnSpLocks/>
          </p:cNvCxnSpPr>
          <p:nvPr/>
        </p:nvCxnSpPr>
        <p:spPr>
          <a:xfrm>
            <a:off x="5963227" y="2004028"/>
            <a:ext cx="0" cy="4664591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0B9BFA8B-2786-2C70-4E29-83999C46E7BA}"/>
              </a:ext>
            </a:extLst>
          </p:cNvPr>
          <p:cNvCxnSpPr>
            <a:cxnSpLocks/>
          </p:cNvCxnSpPr>
          <p:nvPr/>
        </p:nvCxnSpPr>
        <p:spPr>
          <a:xfrm>
            <a:off x="8166931" y="1996627"/>
            <a:ext cx="0" cy="4671993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6A0E168E-1ED8-45C9-4D8C-0F14637C1EEA}"/>
              </a:ext>
            </a:extLst>
          </p:cNvPr>
          <p:cNvCxnSpPr/>
          <p:nvPr/>
        </p:nvCxnSpPr>
        <p:spPr>
          <a:xfrm>
            <a:off x="10396479" y="1976843"/>
            <a:ext cx="0" cy="4692023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E1EB8877-65CF-6B36-FB19-81CF1D2CF04C}"/>
              </a:ext>
            </a:extLst>
          </p:cNvPr>
          <p:cNvSpPr/>
          <p:nvPr/>
        </p:nvSpPr>
        <p:spPr>
          <a:xfrm>
            <a:off x="9613969" y="5889544"/>
            <a:ext cx="1492943" cy="46074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900">
                <a:solidFill>
                  <a:schemeClr val="tx1"/>
                </a:solidFill>
                <a:latin typeface="Marianne" panose="02000000000000000000" pitchFamily="2" charset="0"/>
              </a:rPr>
              <a:t>Connexion des pays tiers à </a:t>
            </a:r>
            <a:r>
              <a:rPr lang="fr-FR" sz="900" err="1">
                <a:solidFill>
                  <a:schemeClr val="tx1"/>
                </a:solidFill>
                <a:latin typeface="Marianne" panose="02000000000000000000" pitchFamily="2" charset="0"/>
              </a:rPr>
              <a:t>HealthData@EU</a:t>
            </a:r>
            <a:endParaRPr lang="fr-FR" sz="900">
              <a:solidFill>
                <a:schemeClr val="tx1"/>
              </a:solidFill>
              <a:latin typeface="Marianne" panose="02000000000000000000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059C04-017D-8D3E-9FE9-5905E4CDD9F3}"/>
              </a:ext>
            </a:extLst>
          </p:cNvPr>
          <p:cNvSpPr/>
          <p:nvPr/>
        </p:nvSpPr>
        <p:spPr>
          <a:xfrm>
            <a:off x="7089909" y="5781597"/>
            <a:ext cx="2117385" cy="70753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fr-FR" sz="900">
                <a:solidFill>
                  <a:schemeClr val="tx1"/>
                </a:solidFill>
                <a:latin typeface="Marianne"/>
              </a:rPr>
              <a:t>Mise à disposition à des fins secondaires de certaines données (génomique, -</a:t>
            </a:r>
            <a:r>
              <a:rPr lang="fr-FR" sz="900" err="1">
                <a:solidFill>
                  <a:schemeClr val="tx1"/>
                </a:solidFill>
                <a:latin typeface="Marianne"/>
              </a:rPr>
              <a:t>omique</a:t>
            </a:r>
            <a:r>
              <a:rPr lang="fr-FR" sz="900">
                <a:solidFill>
                  <a:schemeClr val="tx1"/>
                </a:solidFill>
                <a:latin typeface="Marianne"/>
              </a:rPr>
              <a:t>, applications de bien-être, déterminants sociaux,…)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A944CBE-FB56-B95D-A48C-FE301BCDDC3D}"/>
              </a:ext>
            </a:extLst>
          </p:cNvPr>
          <p:cNvSpPr/>
          <p:nvPr/>
        </p:nvSpPr>
        <p:spPr>
          <a:xfrm>
            <a:off x="5216468" y="5892189"/>
            <a:ext cx="1607531" cy="45754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900">
                <a:solidFill>
                  <a:schemeClr val="tx1"/>
                </a:solidFill>
                <a:latin typeface="Marianne"/>
              </a:rPr>
              <a:t>Par défaut</a:t>
            </a:r>
            <a:endParaRPr lang="fr-FR">
              <a:solidFill>
                <a:schemeClr val="tx1"/>
              </a:solidFill>
            </a:endParaRPr>
          </a:p>
          <a:p>
            <a:pPr algn="ctr"/>
            <a:r>
              <a:rPr lang="fr-FR" sz="900">
                <a:solidFill>
                  <a:schemeClr val="tx1"/>
                </a:solidFill>
                <a:latin typeface="Marianne"/>
              </a:rPr>
              <a:t>Entrée en application du Chapitre IV</a:t>
            </a:r>
            <a:endParaRPr lang="fr-FR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8F231E4-2735-D3EE-A9B2-21D946100CBC}"/>
              </a:ext>
            </a:extLst>
          </p:cNvPr>
          <p:cNvSpPr/>
          <p:nvPr/>
        </p:nvSpPr>
        <p:spPr>
          <a:xfrm>
            <a:off x="5030791" y="4666673"/>
            <a:ext cx="1864872" cy="55038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900">
                <a:solidFill>
                  <a:schemeClr val="tx1"/>
                </a:solidFill>
                <a:latin typeface="Marianne" panose="02000000000000000000" pitchFamily="2" charset="0"/>
              </a:rPr>
              <a:t>Chapitre III pour les catégories de données du premier groupe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171CA54-FF44-18EA-B2CF-DBF0FB2DB3D2}"/>
              </a:ext>
            </a:extLst>
          </p:cNvPr>
          <p:cNvSpPr/>
          <p:nvPr/>
        </p:nvSpPr>
        <p:spPr>
          <a:xfrm>
            <a:off x="5034500" y="3290712"/>
            <a:ext cx="1858729" cy="8118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sz="900">
              <a:solidFill>
                <a:schemeClr val="tx1"/>
              </a:solidFill>
              <a:latin typeface="Marianne" panose="02000000000000000000" pitchFamily="2" charset="0"/>
            </a:endParaRPr>
          </a:p>
          <a:p>
            <a:pPr algn="ctr"/>
            <a:r>
              <a:rPr lang="fr-FR" sz="900">
                <a:solidFill>
                  <a:schemeClr val="tx1"/>
                </a:solidFill>
                <a:latin typeface="Marianne"/>
              </a:rPr>
              <a:t>Echange de </a:t>
            </a:r>
            <a:r>
              <a:rPr lang="fr-FR" sz="900" b="1">
                <a:solidFill>
                  <a:schemeClr val="tx1"/>
                </a:solidFill>
                <a:latin typeface="Marianne"/>
              </a:rPr>
              <a:t>catégories de données du premier groupe </a:t>
            </a:r>
            <a:r>
              <a:rPr lang="fr-FR" sz="900" i="1">
                <a:solidFill>
                  <a:schemeClr val="tx1"/>
                </a:solidFill>
                <a:latin typeface="Marianne"/>
              </a:rPr>
              <a:t>(</a:t>
            </a:r>
            <a:r>
              <a:rPr lang="en-US" sz="900" i="1">
                <a:solidFill>
                  <a:schemeClr val="tx1"/>
                </a:solidFill>
                <a:latin typeface="Marianne"/>
              </a:rPr>
              <a:t>patient summary, prescriptions et ordonnances </a:t>
            </a:r>
            <a:r>
              <a:rPr lang="en-US" sz="900" i="1" err="1">
                <a:solidFill>
                  <a:schemeClr val="tx1"/>
                </a:solidFill>
                <a:latin typeface="Marianne"/>
              </a:rPr>
              <a:t>électroniques</a:t>
            </a:r>
            <a:r>
              <a:rPr lang="en-IE" sz="900" i="1">
                <a:solidFill>
                  <a:schemeClr val="tx1"/>
                </a:solidFill>
                <a:latin typeface="Marianne"/>
              </a:rPr>
              <a:t>)</a:t>
            </a:r>
            <a:r>
              <a:rPr lang="fr-FR" sz="900" i="1">
                <a:solidFill>
                  <a:schemeClr val="tx1"/>
                </a:solidFill>
                <a:latin typeface="Marianne"/>
              </a:rPr>
              <a:t> </a:t>
            </a:r>
            <a:endParaRPr lang="fr-FR" sz="900" i="1">
              <a:solidFill>
                <a:schemeClr val="tx1"/>
              </a:solidFill>
              <a:latin typeface="Marianne" panose="02000000000000000000" pitchFamily="2" charset="0"/>
            </a:endParaRPr>
          </a:p>
          <a:p>
            <a:pPr algn="ctr"/>
            <a:endParaRPr lang="fr-FR" sz="900">
              <a:solidFill>
                <a:schemeClr val="tx1"/>
              </a:solidFill>
              <a:latin typeface="Marianne" panose="02000000000000000000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4C8A6AD-64DF-1DD3-3C4F-7BF9C0A8E77E}"/>
              </a:ext>
            </a:extLst>
          </p:cNvPr>
          <p:cNvSpPr/>
          <p:nvPr/>
        </p:nvSpPr>
        <p:spPr>
          <a:xfrm>
            <a:off x="7129415" y="3291257"/>
            <a:ext cx="2289307" cy="8038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sz="900">
              <a:solidFill>
                <a:schemeClr val="tx1"/>
              </a:solidFill>
              <a:latin typeface="Marianne" panose="02000000000000000000" pitchFamily="2" charset="0"/>
            </a:endParaRPr>
          </a:p>
          <a:p>
            <a:pPr algn="ctr"/>
            <a:r>
              <a:rPr lang="fr-FR" sz="900">
                <a:solidFill>
                  <a:schemeClr val="tx1"/>
                </a:solidFill>
                <a:latin typeface="Marianne"/>
              </a:rPr>
              <a:t>Echange de catégories </a:t>
            </a:r>
            <a:r>
              <a:rPr lang="fr-FR" sz="900" b="1">
                <a:solidFill>
                  <a:schemeClr val="tx1"/>
                </a:solidFill>
                <a:latin typeface="Marianne"/>
              </a:rPr>
              <a:t>de données du deuxième groupe </a:t>
            </a:r>
            <a:r>
              <a:rPr lang="fr-FR" sz="900">
                <a:solidFill>
                  <a:schemeClr val="tx1"/>
                </a:solidFill>
                <a:latin typeface="Marianne"/>
              </a:rPr>
              <a:t>(</a:t>
            </a:r>
            <a:r>
              <a:rPr lang="en-US" sz="900" i="1" err="1">
                <a:solidFill>
                  <a:schemeClr val="tx1"/>
                </a:solidFill>
                <a:latin typeface="Marianne"/>
              </a:rPr>
              <a:t>Imagerie</a:t>
            </a:r>
            <a:r>
              <a:rPr lang="en-US" sz="900" i="1">
                <a:solidFill>
                  <a:schemeClr val="tx1"/>
                </a:solidFill>
                <a:latin typeface="Marianne"/>
              </a:rPr>
              <a:t> </a:t>
            </a:r>
            <a:r>
              <a:rPr lang="en-US" sz="900" i="1" err="1">
                <a:solidFill>
                  <a:schemeClr val="tx1"/>
                </a:solidFill>
                <a:latin typeface="Marianne"/>
              </a:rPr>
              <a:t>médicale</a:t>
            </a:r>
            <a:r>
              <a:rPr lang="en-US" sz="900" i="1">
                <a:solidFill>
                  <a:schemeClr val="tx1"/>
                </a:solidFill>
                <a:latin typeface="Marianne"/>
              </a:rPr>
              <a:t>, </a:t>
            </a:r>
            <a:r>
              <a:rPr lang="en-US" sz="900" i="1" err="1">
                <a:solidFill>
                  <a:schemeClr val="tx1"/>
                </a:solidFill>
                <a:latin typeface="Marianne"/>
              </a:rPr>
              <a:t>biologie</a:t>
            </a:r>
            <a:r>
              <a:rPr lang="en-US" sz="900" i="1">
                <a:solidFill>
                  <a:schemeClr val="tx1"/>
                </a:solidFill>
                <a:latin typeface="Marianne"/>
              </a:rPr>
              <a:t> et </a:t>
            </a:r>
            <a:r>
              <a:rPr lang="en-US" sz="900" i="1" err="1">
                <a:solidFill>
                  <a:schemeClr val="tx1"/>
                </a:solidFill>
                <a:latin typeface="Marianne"/>
              </a:rPr>
              <a:t>lettres</a:t>
            </a:r>
            <a:r>
              <a:rPr lang="en-US" sz="900" i="1">
                <a:solidFill>
                  <a:schemeClr val="tx1"/>
                </a:solidFill>
                <a:latin typeface="Marianne"/>
              </a:rPr>
              <a:t> de sortie)</a:t>
            </a:r>
            <a:endParaRPr lang="en-IE" sz="900" i="1">
              <a:solidFill>
                <a:schemeClr val="tx1"/>
              </a:solidFill>
              <a:latin typeface="Marianne"/>
            </a:endParaRPr>
          </a:p>
          <a:p>
            <a:pPr algn="ctr"/>
            <a:endParaRPr lang="fr-FR" sz="900" i="1">
              <a:solidFill>
                <a:schemeClr val="tx1"/>
              </a:solidFill>
              <a:latin typeface="Marianne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14A13AC-0A98-9589-6BE4-243F6786E63D}"/>
              </a:ext>
            </a:extLst>
          </p:cNvPr>
          <p:cNvSpPr/>
          <p:nvPr/>
        </p:nvSpPr>
        <p:spPr>
          <a:xfrm>
            <a:off x="7129174" y="4666674"/>
            <a:ext cx="2078120" cy="55038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900">
                <a:solidFill>
                  <a:schemeClr val="tx1"/>
                </a:solidFill>
                <a:latin typeface="Marianne"/>
              </a:rPr>
              <a:t>Les autres dispositions du Chapitre III </a:t>
            </a:r>
            <a:endParaRPr lang="fr-FR" sz="900">
              <a:solidFill>
                <a:schemeClr val="tx1"/>
              </a:solidFill>
              <a:latin typeface="Marianne" panose="02000000000000000000" pitchFamily="2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6ED7895-3AC8-1DB6-8827-6CF133E59C57}"/>
              </a:ext>
            </a:extLst>
          </p:cNvPr>
          <p:cNvSpPr/>
          <p:nvPr/>
        </p:nvSpPr>
        <p:spPr>
          <a:xfrm>
            <a:off x="5031669" y="4149300"/>
            <a:ext cx="1863647" cy="21361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800">
                <a:solidFill>
                  <a:schemeClr val="tx1"/>
                </a:solidFill>
                <a:latin typeface="Marianne"/>
              </a:rPr>
              <a:t>Connexion des pays tiers à </a:t>
            </a:r>
            <a:r>
              <a:rPr lang="fr-FR" sz="800" err="1">
                <a:solidFill>
                  <a:schemeClr val="tx1"/>
                </a:solidFill>
                <a:latin typeface="Marianne"/>
              </a:rPr>
              <a:t>MyHealth@EU</a:t>
            </a:r>
            <a:endParaRPr lang="fr-FR" sz="800">
              <a:solidFill>
                <a:schemeClr val="tx1"/>
              </a:solidFill>
              <a:latin typeface="Marianne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68CCA32-BA7B-9CF2-151F-6EA0E86B9119}"/>
              </a:ext>
            </a:extLst>
          </p:cNvPr>
          <p:cNvSpPr/>
          <p:nvPr/>
        </p:nvSpPr>
        <p:spPr>
          <a:xfrm>
            <a:off x="7132318" y="4149299"/>
            <a:ext cx="2285835" cy="18272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800">
                <a:solidFill>
                  <a:schemeClr val="tx1"/>
                </a:solidFill>
                <a:latin typeface="Marianne"/>
              </a:rPr>
              <a:t>Connexion des pays tiers à </a:t>
            </a:r>
            <a:r>
              <a:rPr lang="fr-FR" sz="800" err="1">
                <a:solidFill>
                  <a:schemeClr val="tx1"/>
                </a:solidFill>
                <a:latin typeface="Marianne"/>
              </a:rPr>
              <a:t>MyHealth@EU</a:t>
            </a:r>
            <a:endParaRPr lang="fr-FR" sz="800">
              <a:solidFill>
                <a:schemeClr val="tx1"/>
              </a:solidFill>
              <a:latin typeface="Marianne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2E8FBC8-3994-9F2C-53F5-077D4E7E5338}"/>
              </a:ext>
            </a:extLst>
          </p:cNvPr>
          <p:cNvSpPr/>
          <p:nvPr/>
        </p:nvSpPr>
        <p:spPr>
          <a:xfrm>
            <a:off x="5031669" y="2172217"/>
            <a:ext cx="1863647" cy="7284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00">
                <a:solidFill>
                  <a:schemeClr val="tx1"/>
                </a:solidFill>
                <a:latin typeface="Marianne"/>
              </a:rPr>
              <a:t>Entrée en application de certains actes d'exécution de la Commission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6AF4CEC-9675-CF31-6ED3-9A5E5D143DE3}"/>
              </a:ext>
            </a:extLst>
          </p:cNvPr>
          <p:cNvSpPr/>
          <p:nvPr/>
        </p:nvSpPr>
        <p:spPr>
          <a:xfrm>
            <a:off x="2739981" y="3152364"/>
            <a:ext cx="1676170" cy="7294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00">
                <a:solidFill>
                  <a:schemeClr val="tx1"/>
                </a:solidFill>
                <a:latin typeface="Marianne"/>
              </a:rPr>
              <a:t>Adoption de plusieurs actes d’exécution par la Commission européenne</a:t>
            </a:r>
          </a:p>
        </p:txBody>
      </p:sp>
      <p:cxnSp>
        <p:nvCxnSpPr>
          <p:cNvPr id="35" name="Connecteur : en angle 15">
            <a:extLst>
              <a:ext uri="{FF2B5EF4-FFF2-40B4-BE49-F238E27FC236}">
                <a16:creationId xmlns:a16="http://schemas.microsoft.com/office/drawing/2014/main" id="{26760A2F-701F-3C9E-3582-6B31567874D5}"/>
              </a:ext>
            </a:extLst>
          </p:cNvPr>
          <p:cNvCxnSpPr>
            <a:cxnSpLocks/>
          </p:cNvCxnSpPr>
          <p:nvPr/>
        </p:nvCxnSpPr>
        <p:spPr>
          <a:xfrm flipV="1">
            <a:off x="4416151" y="2536457"/>
            <a:ext cx="615518" cy="980648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A797C022-1EE5-7EEA-43C8-59EC41C77008}"/>
              </a:ext>
            </a:extLst>
          </p:cNvPr>
          <p:cNvSpPr/>
          <p:nvPr/>
        </p:nvSpPr>
        <p:spPr>
          <a:xfrm>
            <a:off x="2674200" y="5731620"/>
            <a:ext cx="1807731" cy="5047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900">
                <a:solidFill>
                  <a:schemeClr val="tx1"/>
                </a:solidFill>
                <a:latin typeface="Marianne" panose="02000000000000000000" pitchFamily="2" charset="0"/>
              </a:rPr>
              <a:t>Entrée en application de 5 de ces actes d’exécution (chapitre IV)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0ADC92B-35E0-9111-6E79-60172EA43D22}"/>
              </a:ext>
            </a:extLst>
          </p:cNvPr>
          <p:cNvSpPr/>
          <p:nvPr/>
        </p:nvSpPr>
        <p:spPr>
          <a:xfrm>
            <a:off x="2774168" y="6344800"/>
            <a:ext cx="1607530" cy="4601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900">
                <a:solidFill>
                  <a:schemeClr val="tx1"/>
                </a:solidFill>
                <a:latin typeface="Marianne" panose="02000000000000000000" pitchFamily="2" charset="0"/>
              </a:rPr>
              <a:t>Désignation par les EM ORAD et du </a:t>
            </a:r>
            <a:r>
              <a:rPr lang="fr-FR" sz="900" err="1">
                <a:solidFill>
                  <a:schemeClr val="tx1"/>
                </a:solidFill>
                <a:latin typeface="Marianne" panose="02000000000000000000" pitchFamily="2" charset="0"/>
              </a:rPr>
              <a:t>NCPeH</a:t>
            </a:r>
            <a:endParaRPr lang="fr-FR" sz="900">
              <a:solidFill>
                <a:schemeClr val="tx1"/>
              </a:solidFill>
              <a:latin typeface="Mariann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6245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D1932D-76BF-06B0-570C-5A2209BD5E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F6FD06-ECF6-E563-02D9-B086CCC32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400" dirty="0"/>
              <a:t>Posez vos questions !</a:t>
            </a: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AA62696-C1E6-C561-6F07-96E35436E85E}"/>
              </a:ext>
            </a:extLst>
          </p:cNvPr>
          <p:cNvSpPr txBox="1"/>
          <p:nvPr/>
        </p:nvSpPr>
        <p:spPr>
          <a:xfrm>
            <a:off x="914400" y="2266122"/>
            <a:ext cx="5077031" cy="34131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fr-FR" sz="2800" dirty="0">
                <a:latin typeface="Marianne" panose="02000000000000000000" pitchFamily="2" charset="0"/>
              </a:rPr>
              <a:t>EEDS</a:t>
            </a:r>
          </a:p>
          <a:p>
            <a:pPr>
              <a:lnSpc>
                <a:spcPct val="200000"/>
              </a:lnSpc>
            </a:pPr>
            <a:r>
              <a:rPr lang="fr-FR" sz="2800" dirty="0">
                <a:latin typeface="Marianne" panose="02000000000000000000" pitchFamily="2" charset="0"/>
              </a:rPr>
              <a:t>Stratégies données de santé</a:t>
            </a:r>
          </a:p>
          <a:p>
            <a:pPr>
              <a:lnSpc>
                <a:spcPct val="200000"/>
              </a:lnSpc>
            </a:pPr>
            <a:r>
              <a:rPr lang="fr-FR" sz="2800" dirty="0">
                <a:latin typeface="Marianne" panose="02000000000000000000" pitchFamily="2" charset="0"/>
              </a:rPr>
              <a:t>Consultation Cnil</a:t>
            </a:r>
          </a:p>
          <a:p>
            <a:pPr>
              <a:lnSpc>
                <a:spcPct val="200000"/>
              </a:lnSpc>
            </a:pPr>
            <a:r>
              <a:rPr lang="fr-FR" sz="2800" dirty="0">
                <a:latin typeface="Marianne" panose="02000000000000000000" pitchFamily="2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270070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51634D-0039-FB61-5BC5-11CB31DDDB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fr-FR" sz="4800" dirty="0">
                <a:latin typeface="Marianne"/>
              </a:rPr>
              <a:t>EEDS et stratégie nationale,</a:t>
            </a:r>
            <a:br>
              <a:rPr lang="fr-FR" sz="4800" dirty="0">
                <a:latin typeface="Marianne"/>
              </a:rPr>
            </a:br>
            <a:r>
              <a:rPr lang="fr-FR" sz="3600" dirty="0">
                <a:latin typeface="Marianne"/>
              </a:rPr>
              <a:t>Venez posez vos questions !</a:t>
            </a:r>
            <a:endParaRPr lang="fr-FR" sz="4800" dirty="0"/>
          </a:p>
        </p:txBody>
      </p:sp>
    </p:spTree>
    <p:extLst>
      <p:ext uri="{BB962C8B-B14F-4D97-AF65-F5344CB8AC3E}">
        <p14:creationId xmlns:p14="http://schemas.microsoft.com/office/powerpoint/2010/main" val="3953371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51634D-0039-FB61-5BC5-11CB31DDDB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>
                <a:latin typeface="Marianne"/>
              </a:rPr>
              <a:t>Présentation du règlement EEDS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0B70CD3-DF08-CF33-6972-63B853A54D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7697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8D6E8C-966D-E6F4-89DF-0229AE2A6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Les apports et impacts du règlement EEDS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9C11A3E-14C7-E8F0-A3FE-52569A256943}"/>
              </a:ext>
            </a:extLst>
          </p:cNvPr>
          <p:cNvSpPr txBox="1"/>
          <p:nvPr/>
        </p:nvSpPr>
        <p:spPr>
          <a:xfrm>
            <a:off x="483493" y="1829226"/>
            <a:ext cx="5069931" cy="3323987"/>
          </a:xfrm>
          <a:prstGeom prst="rect">
            <a:avLst/>
          </a:prstGeom>
          <a:noFill/>
        </p:spPr>
        <p:txBody>
          <a:bodyPr wrap="square" lIns="91440" tIns="45720" rIns="91440" bIns="45720" rtlCol="0" anchor="b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fr-FR" sz="1400">
              <a:latin typeface="Marianne" panose="02000000000000000000" pitchFamily="2" charset="0"/>
            </a:endParaRPr>
          </a:p>
          <a:p>
            <a:pPr marL="285744" indent="-285744" algn="just">
              <a:buFont typeface="Wingdings" panose="05000000000000000000" pitchFamily="2" charset="2"/>
              <a:buChar char="q"/>
            </a:pPr>
            <a:r>
              <a:rPr lang="fr-FR" sz="1400">
                <a:latin typeface="Marianne"/>
              </a:rPr>
              <a:t>Améliorer </a:t>
            </a:r>
            <a:r>
              <a:rPr lang="fr-FR" sz="1400" b="1">
                <a:latin typeface="Marianne"/>
              </a:rPr>
              <a:t>la prise en charge transfrontalière des patients </a:t>
            </a:r>
            <a:r>
              <a:rPr lang="fr-FR" sz="1400">
                <a:latin typeface="Marianne"/>
              </a:rPr>
              <a:t>par les professionnels de santé partout en Europe, en rendant possible le partage de données</a:t>
            </a:r>
            <a:endParaRPr lang="fr-FR" sz="1400">
              <a:latin typeface="Marianne" panose="02000000000000000000" pitchFamily="2" charset="0"/>
            </a:endParaRPr>
          </a:p>
          <a:p>
            <a:pPr marL="285744" indent="-285744" algn="just">
              <a:buFont typeface="Wingdings" panose="05000000000000000000" pitchFamily="2" charset="2"/>
              <a:buChar char="q"/>
            </a:pPr>
            <a:endParaRPr lang="fr-FR" sz="1400">
              <a:latin typeface="Marianne" panose="02000000000000000000" pitchFamily="2" charset="0"/>
            </a:endParaRPr>
          </a:p>
          <a:p>
            <a:pPr marL="285744" indent="-285744" algn="just">
              <a:buFont typeface="Wingdings" panose="05000000000000000000" pitchFamily="2" charset="2"/>
              <a:buChar char="q"/>
            </a:pPr>
            <a:r>
              <a:rPr lang="fr-FR" sz="1400" b="1">
                <a:latin typeface="Marianne"/>
              </a:rPr>
              <a:t>Donner le contrôle sur leurs données aux personnes</a:t>
            </a:r>
            <a:r>
              <a:rPr lang="fr-FR" sz="1400">
                <a:latin typeface="Marianne"/>
              </a:rPr>
              <a:t>, en améliorant l'accès aux données de santé, en prévoyant un droit de s'opposer à leur traitement, et en permettant aux personnes de restreindre l'accès à certaines données et de compléter leur dossier médical</a:t>
            </a:r>
          </a:p>
          <a:p>
            <a:pPr marL="285744" indent="-285744" algn="just">
              <a:buFont typeface="Wingdings" panose="05000000000000000000" pitchFamily="2" charset="2"/>
              <a:buChar char="q"/>
            </a:pPr>
            <a:endParaRPr lang="fr-FR" sz="1400">
              <a:latin typeface="Marianne"/>
            </a:endParaRPr>
          </a:p>
          <a:p>
            <a:pPr marL="285744" indent="-285744" algn="just">
              <a:buFont typeface="Wingdings" panose="05000000000000000000" pitchFamily="2" charset="2"/>
              <a:buChar char="q"/>
            </a:pPr>
            <a:r>
              <a:rPr lang="fr-FR" sz="1400">
                <a:latin typeface="Marianne"/>
              </a:rPr>
              <a:t>Permettre aux personnes de </a:t>
            </a:r>
            <a:r>
              <a:rPr lang="fr-FR" sz="1400" b="1">
                <a:latin typeface="Marianne"/>
              </a:rPr>
              <a:t>bénéficier des progrès scientifiques </a:t>
            </a:r>
            <a:r>
              <a:rPr lang="fr-FR" sz="1400">
                <a:latin typeface="Marianne"/>
              </a:rPr>
              <a:t>(recherche, innovation) dans un cadre respectueux de la protection de leurs données </a:t>
            </a:r>
          </a:p>
        </p:txBody>
      </p:sp>
      <p:sp>
        <p:nvSpPr>
          <p:cNvPr id="5" name="ZoneTexte 5">
            <a:extLst>
              <a:ext uri="{FF2B5EF4-FFF2-40B4-BE49-F238E27FC236}">
                <a16:creationId xmlns:a16="http://schemas.microsoft.com/office/drawing/2014/main" id="{63D78921-0269-B7DE-C2FC-67DA4247F5FA}"/>
              </a:ext>
            </a:extLst>
          </p:cNvPr>
          <p:cNvSpPr txBox="1"/>
          <p:nvPr/>
        </p:nvSpPr>
        <p:spPr>
          <a:xfrm>
            <a:off x="675515" y="1606119"/>
            <a:ext cx="4147279" cy="3002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351" b="1">
                <a:solidFill>
                  <a:schemeClr val="tx1">
                    <a:lumMod val="50000"/>
                    <a:lumOff val="50000"/>
                  </a:schemeClr>
                </a:solidFill>
                <a:latin typeface="Marianne" panose="02000000000000000000" pitchFamily="2" charset="0"/>
              </a:rPr>
              <a:t>Pour les patients et les citoyens</a:t>
            </a:r>
          </a:p>
        </p:txBody>
      </p:sp>
      <p:sp>
        <p:nvSpPr>
          <p:cNvPr id="6" name="ZoneTexte 6">
            <a:extLst>
              <a:ext uri="{FF2B5EF4-FFF2-40B4-BE49-F238E27FC236}">
                <a16:creationId xmlns:a16="http://schemas.microsoft.com/office/drawing/2014/main" id="{33A9CE4A-54B5-18AB-783D-A5D4209710FD}"/>
              </a:ext>
            </a:extLst>
          </p:cNvPr>
          <p:cNvSpPr txBox="1"/>
          <p:nvPr/>
        </p:nvSpPr>
        <p:spPr>
          <a:xfrm>
            <a:off x="6152282" y="1796840"/>
            <a:ext cx="5026139" cy="4616648"/>
          </a:xfrm>
          <a:prstGeom prst="rect">
            <a:avLst/>
          </a:prstGeom>
          <a:noFill/>
        </p:spPr>
        <p:txBody>
          <a:bodyPr wrap="square" lIns="91440" tIns="45720" rIns="91440" bIns="45720" rtlCol="0" anchor="b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44" indent="-285744" algn="just">
              <a:buFont typeface="Wingdings" panose="05000000000000000000" pitchFamily="2" charset="2"/>
              <a:buChar char="q"/>
            </a:pPr>
            <a:endParaRPr lang="fr-FR" sz="1400">
              <a:latin typeface="Marianne" panose="02000000000000000000" pitchFamily="2" charset="0"/>
              <a:cs typeface="Calibri"/>
            </a:endParaRPr>
          </a:p>
          <a:p>
            <a:pPr marL="285744" indent="-285744" algn="just">
              <a:buFont typeface="Wingdings" panose="05000000000000000000" pitchFamily="2" charset="2"/>
              <a:buChar char="q"/>
            </a:pPr>
            <a:r>
              <a:rPr lang="fr-FR" sz="1400" b="1">
                <a:latin typeface="Marianne"/>
              </a:rPr>
              <a:t>Professionnels de santé </a:t>
            </a:r>
            <a:r>
              <a:rPr lang="fr-FR" sz="1400">
                <a:latin typeface="Marianne"/>
              </a:rPr>
              <a:t>: bénéficier d'un accès simplifié aux dossiers médicaux</a:t>
            </a:r>
            <a:r>
              <a:rPr lang="fr-FR" sz="1400">
                <a:solidFill>
                  <a:srgbClr val="FF0000"/>
                </a:solidFill>
                <a:latin typeface="Marianne"/>
              </a:rPr>
              <a:t> </a:t>
            </a:r>
            <a:r>
              <a:rPr lang="fr-FR" sz="1400">
                <a:latin typeface="Marianne"/>
              </a:rPr>
              <a:t>provenant de différents systèmes, y compris par-delà les frontières</a:t>
            </a:r>
            <a:endParaRPr lang="fr-FR" sz="1400">
              <a:latin typeface="Marianne" panose="02000000000000000000" pitchFamily="2" charset="0"/>
            </a:endParaRPr>
          </a:p>
          <a:p>
            <a:pPr marL="285744" indent="-285744" algn="just">
              <a:buFont typeface="Wingdings" panose="05000000000000000000" pitchFamily="2" charset="2"/>
              <a:buChar char="q"/>
            </a:pPr>
            <a:endParaRPr lang="fr-FR" sz="1400">
              <a:latin typeface="Marianne"/>
            </a:endParaRPr>
          </a:p>
          <a:p>
            <a:pPr marL="285744" indent="-285744" algn="just">
              <a:buFont typeface="Wingdings" panose="05000000000000000000" pitchFamily="2" charset="2"/>
              <a:buChar char="q"/>
            </a:pPr>
            <a:r>
              <a:rPr lang="fr-FR" sz="1400" b="1">
                <a:latin typeface="Marianne"/>
              </a:rPr>
              <a:t>Chercheurs </a:t>
            </a:r>
            <a:r>
              <a:rPr lang="fr-FR" sz="1400">
                <a:latin typeface="Marianne"/>
              </a:rPr>
              <a:t>: avoir accès à une grande quantité de données disponibles</a:t>
            </a:r>
          </a:p>
          <a:p>
            <a:pPr algn="just"/>
            <a:endParaRPr lang="fr-FR" sz="1400">
              <a:latin typeface="Marianne"/>
            </a:endParaRPr>
          </a:p>
          <a:p>
            <a:pPr marL="285744" indent="-285744" algn="just">
              <a:buFont typeface="Wingdings" panose="05000000000000000000" pitchFamily="2" charset="2"/>
              <a:buChar char="q"/>
            </a:pPr>
            <a:r>
              <a:rPr lang="fr-FR" sz="1400" b="1">
                <a:latin typeface="Marianne"/>
              </a:rPr>
              <a:t>Industriels </a:t>
            </a:r>
            <a:r>
              <a:rPr lang="fr-FR" sz="1400">
                <a:latin typeface="Marianne"/>
              </a:rPr>
              <a:t>:  faciliter l’accès au marché européen pour les éditeurs de dossiers médicaux électroniques, bénéficier de l'usage secondaire des données de santé à des fins d'innovation </a:t>
            </a:r>
          </a:p>
          <a:p>
            <a:pPr algn="just"/>
            <a:endParaRPr lang="fr-FR" sz="1400">
              <a:latin typeface="Marianne"/>
            </a:endParaRPr>
          </a:p>
          <a:p>
            <a:pPr marL="285744" indent="-285744" algn="just">
              <a:buFont typeface="Wingdings" panose="05000000000000000000" pitchFamily="2" charset="2"/>
              <a:buChar char="q"/>
            </a:pPr>
            <a:r>
              <a:rPr lang="fr-FR" sz="1400" b="1">
                <a:latin typeface="Marianne"/>
              </a:rPr>
              <a:t>Entreprises du numérique en santé</a:t>
            </a:r>
            <a:r>
              <a:rPr lang="fr-FR" sz="1400">
                <a:latin typeface="Marianne"/>
              </a:rPr>
              <a:t> : facilitation de l'accès au marché européen pour les éditeurs de dossiers médicaux électroniques, bénéfice de l'usage secondaire des données de santé à des fins d'innovation </a:t>
            </a:r>
          </a:p>
          <a:p>
            <a:pPr marL="285744" indent="-285744" algn="just">
              <a:buFont typeface="Wingdings" panose="05000000000000000000" pitchFamily="2" charset="2"/>
              <a:buChar char="q"/>
            </a:pPr>
            <a:endParaRPr lang="fr-FR" sz="1400">
              <a:latin typeface="Marianne"/>
            </a:endParaRPr>
          </a:p>
          <a:p>
            <a:pPr marL="285744" indent="-285744" algn="just">
              <a:buFont typeface="Wingdings" panose="05000000000000000000" pitchFamily="2" charset="2"/>
              <a:buChar char="q"/>
            </a:pPr>
            <a:r>
              <a:rPr lang="fr-FR" sz="1400" b="1">
                <a:latin typeface="Marianne"/>
              </a:rPr>
              <a:t>Pouvoirs publics</a:t>
            </a:r>
            <a:r>
              <a:rPr lang="fr-FR" sz="1400">
                <a:latin typeface="Marianne"/>
              </a:rPr>
              <a:t> : élaboration des politiques de santé publique, statistiques publiques </a:t>
            </a:r>
          </a:p>
        </p:txBody>
      </p:sp>
      <p:sp>
        <p:nvSpPr>
          <p:cNvPr id="7" name="ZoneTexte 7">
            <a:extLst>
              <a:ext uri="{FF2B5EF4-FFF2-40B4-BE49-F238E27FC236}">
                <a16:creationId xmlns:a16="http://schemas.microsoft.com/office/drawing/2014/main" id="{8DD9880B-A059-7CE9-8EE8-00585AD17A9E}"/>
              </a:ext>
            </a:extLst>
          </p:cNvPr>
          <p:cNvSpPr txBox="1"/>
          <p:nvPr/>
        </p:nvSpPr>
        <p:spPr>
          <a:xfrm>
            <a:off x="6591712" y="1597807"/>
            <a:ext cx="4147279" cy="3002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351" b="1">
                <a:solidFill>
                  <a:schemeClr val="tx1">
                    <a:lumMod val="50000"/>
                    <a:lumOff val="50000"/>
                  </a:schemeClr>
                </a:solidFill>
                <a:latin typeface="Marianne"/>
              </a:rPr>
              <a:t>Pour les professionnels</a:t>
            </a:r>
            <a:endParaRPr lang="fr-FR" sz="1351" b="1">
              <a:solidFill>
                <a:schemeClr val="tx1">
                  <a:lumMod val="50000"/>
                  <a:lumOff val="50000"/>
                </a:schemeClr>
              </a:solidFill>
              <a:latin typeface="Mariann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440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4843D8-5791-E048-F0F7-A905C4B37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C9697E-32AB-C229-212B-39C3D10E7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deux piliers du règlement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53D9B40B-5D50-C983-E311-B224217EF1F9}"/>
              </a:ext>
            </a:extLst>
          </p:cNvPr>
          <p:cNvSpPr/>
          <p:nvPr/>
        </p:nvSpPr>
        <p:spPr>
          <a:xfrm>
            <a:off x="6771550" y="2202897"/>
            <a:ext cx="5202571" cy="4352760"/>
          </a:xfrm>
          <a:prstGeom prst="roundRect">
            <a:avLst>
              <a:gd name="adj" fmla="val 3927"/>
            </a:avLst>
          </a:prstGeom>
          <a:noFill/>
          <a:ln w="25400" cap="flat" cmpd="sng" algn="ctr">
            <a:solidFill>
              <a:srgbClr val="E5255E"/>
            </a:solidFill>
            <a:prstDash val="solid"/>
          </a:ln>
          <a:effectLst/>
        </p:spPr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CC76A5DE-4BB0-0A95-A7A7-B13CB72899A9}"/>
              </a:ext>
            </a:extLst>
          </p:cNvPr>
          <p:cNvSpPr/>
          <p:nvPr/>
        </p:nvSpPr>
        <p:spPr>
          <a:xfrm>
            <a:off x="726614" y="2202899"/>
            <a:ext cx="5818131" cy="4352760"/>
          </a:xfrm>
          <a:prstGeom prst="roundRect">
            <a:avLst>
              <a:gd name="adj" fmla="val 3927"/>
            </a:avLst>
          </a:prstGeom>
          <a:noFill/>
          <a:ln w="25400" cap="flat" cmpd="sng" algn="ctr">
            <a:solidFill>
              <a:srgbClr val="009FCB"/>
            </a:solidFill>
            <a:prstDash val="solid"/>
          </a:ln>
          <a:effectLst/>
        </p:spPr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ZoneTexte 7">
            <a:extLst>
              <a:ext uri="{FF2B5EF4-FFF2-40B4-BE49-F238E27FC236}">
                <a16:creationId xmlns:a16="http://schemas.microsoft.com/office/drawing/2014/main" id="{FD988408-7597-36A4-CCF4-4FEFA6882D88}"/>
              </a:ext>
            </a:extLst>
          </p:cNvPr>
          <p:cNvSpPr txBox="1"/>
          <p:nvPr/>
        </p:nvSpPr>
        <p:spPr>
          <a:xfrm>
            <a:off x="7138820" y="1992058"/>
            <a:ext cx="4553692" cy="687689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="horz" wrap="square" lIns="35719" tIns="35719" rIns="35719" bIns="35719" numCol="1" spcCol="38100" rtlCol="0" anchor="ctr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584" marR="0" lvl="0" indent="0" algn="ctr" defTabSz="410756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>
                <a:ln>
                  <a:noFill/>
                </a:ln>
                <a:solidFill>
                  <a:srgbClr val="E5255E"/>
                </a:solidFill>
                <a:effectLst/>
                <a:uLnTx/>
                <a:uFillTx/>
                <a:latin typeface="Marianne" panose="02000000000000000000" pitchFamily="2" charset="0"/>
                <a:ea typeface="+mn-ea"/>
                <a:cs typeface="+mn-cs"/>
                <a:sym typeface="Helvetica Neue"/>
              </a:rPr>
              <a:t>Utilisation secondaire des données de santé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err="1">
                <a:ln>
                  <a:noFill/>
                </a:ln>
                <a:solidFill>
                  <a:srgbClr val="E5255E"/>
                </a:solidFill>
                <a:effectLst/>
                <a:uLnTx/>
                <a:uFillTx/>
                <a:latin typeface="Marianne" panose="02000000000000000000" pitchFamily="2" charset="0"/>
                <a:ea typeface="+mn-ea"/>
                <a:cs typeface="+mn-cs"/>
              </a:rPr>
              <a:t>DonnéesdeSanté@UE</a:t>
            </a:r>
            <a:r>
              <a:rPr kumimoji="0" lang="fr-FR" sz="1600" b="1" i="0" u="none" strike="noStrike" kern="0" cap="none" spc="0" normalizeH="0" baseline="0" noProof="0">
                <a:ln>
                  <a:noFill/>
                </a:ln>
                <a:solidFill>
                  <a:srgbClr val="E5255E"/>
                </a:solidFill>
                <a:effectLst/>
                <a:uLnTx/>
                <a:uFillTx/>
                <a:latin typeface="Marianne" panose="02000000000000000000" pitchFamily="2" charset="0"/>
                <a:ea typeface="+mn-ea"/>
                <a:cs typeface="+mn-cs"/>
              </a:rPr>
              <a:t> (</a:t>
            </a:r>
            <a:r>
              <a:rPr kumimoji="0" lang="fr-FR" sz="1600" b="1" i="1" u="none" strike="noStrike" kern="0" cap="none" spc="0" normalizeH="0" baseline="0" noProof="0" err="1">
                <a:ln>
                  <a:noFill/>
                </a:ln>
                <a:solidFill>
                  <a:srgbClr val="E5255E"/>
                </a:solidFill>
                <a:effectLst/>
                <a:uLnTx/>
                <a:uFillTx/>
                <a:latin typeface="Marianne" panose="02000000000000000000" pitchFamily="2" charset="0"/>
                <a:ea typeface="+mn-ea"/>
                <a:cs typeface="+mn-cs"/>
              </a:rPr>
              <a:t>HealthData@EU</a:t>
            </a:r>
            <a:r>
              <a:rPr kumimoji="0" lang="fr-FR" sz="1600" b="1" i="0" u="none" strike="noStrike" kern="0" cap="none" spc="0" normalizeH="0" baseline="0" noProof="0">
                <a:ln>
                  <a:noFill/>
                </a:ln>
                <a:solidFill>
                  <a:srgbClr val="E5255E"/>
                </a:solidFill>
                <a:effectLst/>
                <a:uLnTx/>
                <a:uFillTx/>
                <a:latin typeface="Marianne" panose="02000000000000000000" pitchFamily="2" charset="0"/>
                <a:ea typeface="+mn-ea"/>
                <a:cs typeface="+mn-cs"/>
              </a:rPr>
              <a:t>)</a:t>
            </a:r>
            <a:endParaRPr kumimoji="0" lang="fr-FR" sz="1600" b="1" i="0" u="none" strike="noStrike" kern="0" cap="none" spc="0" normalizeH="0" baseline="0" noProof="0">
              <a:ln>
                <a:noFill/>
              </a:ln>
              <a:solidFill>
                <a:srgbClr val="E5255E"/>
              </a:solidFill>
              <a:effectLst/>
              <a:uLnTx/>
              <a:uFillTx/>
              <a:latin typeface="Marianne" panose="02000000000000000000" pitchFamily="2" charset="0"/>
              <a:ea typeface="+mn-ea"/>
              <a:cs typeface="+mn-cs"/>
              <a:sym typeface="Helvetica Neue"/>
            </a:endParaRPr>
          </a:p>
        </p:txBody>
      </p:sp>
      <p:sp>
        <p:nvSpPr>
          <p:cNvPr id="15" name="ZoneTexte 17">
            <a:extLst>
              <a:ext uri="{FF2B5EF4-FFF2-40B4-BE49-F238E27FC236}">
                <a16:creationId xmlns:a16="http://schemas.microsoft.com/office/drawing/2014/main" id="{CD984C3B-46B6-1A5E-1B31-03B1EFA5C3C5}"/>
              </a:ext>
            </a:extLst>
          </p:cNvPr>
          <p:cNvSpPr txBox="1"/>
          <p:nvPr/>
        </p:nvSpPr>
        <p:spPr>
          <a:xfrm>
            <a:off x="1247205" y="2000740"/>
            <a:ext cx="4314713" cy="687689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="horz" wrap="square" lIns="35719" tIns="35719" rIns="35719" bIns="35719" numCol="1" spcCol="38100" rtlCol="0" anchor="ctr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584" marR="0" lvl="0" indent="0" algn="ctr" defTabSz="410756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rgbClr val="009FCB"/>
                </a:solidFill>
                <a:effectLst/>
                <a:uLnTx/>
                <a:uFillTx/>
                <a:latin typeface="Marianne" panose="02000000000000000000" pitchFamily="2" charset="0"/>
                <a:ea typeface="+mn-ea"/>
                <a:cs typeface="+mn-cs"/>
                <a:sym typeface="Helvetica Neue"/>
              </a:rPr>
              <a:t>Utilisation primaire des données de santé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9FCB"/>
                </a:solidFill>
                <a:effectLst/>
                <a:uLnTx/>
                <a:uFillTx/>
                <a:latin typeface="Marianne" panose="02000000000000000000" pitchFamily="2" charset="0"/>
                <a:ea typeface="+mn-ea"/>
                <a:cs typeface="+mn-cs"/>
              </a:rPr>
              <a:t>MaSanté@UE</a:t>
            </a: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rgbClr val="009FCB"/>
                </a:solidFill>
                <a:effectLst/>
                <a:uLnTx/>
                <a:uFillTx/>
                <a:latin typeface="Marianne" panose="02000000000000000000" pitchFamily="2" charset="0"/>
                <a:ea typeface="+mn-ea"/>
                <a:cs typeface="+mn-cs"/>
              </a:rPr>
              <a:t> (</a:t>
            </a:r>
            <a:r>
              <a:rPr kumimoji="0" lang="fr-FR" sz="1600" b="1" i="1" u="none" strike="noStrike" kern="0" cap="none" spc="0" normalizeH="0" baseline="0" noProof="0" dirty="0" err="1">
                <a:ln>
                  <a:noFill/>
                </a:ln>
                <a:solidFill>
                  <a:srgbClr val="009FCB"/>
                </a:solidFill>
                <a:effectLst/>
                <a:uLnTx/>
                <a:uFillTx/>
                <a:latin typeface="Marianne" panose="02000000000000000000" pitchFamily="2" charset="0"/>
                <a:ea typeface="+mn-ea"/>
                <a:cs typeface="+mn-cs"/>
              </a:rPr>
              <a:t>MyHealth@EU</a:t>
            </a: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rgbClr val="009FCB"/>
                </a:solidFill>
                <a:effectLst/>
                <a:uLnTx/>
                <a:uFillTx/>
                <a:latin typeface="Marianne" panose="02000000000000000000" pitchFamily="2" charset="0"/>
                <a:ea typeface="+mn-ea"/>
                <a:cs typeface="+mn-cs"/>
              </a:rPr>
              <a:t>)</a:t>
            </a:r>
            <a:endParaRPr kumimoji="0" lang="fr-FR" sz="1600" b="1" i="0" u="none" strike="noStrike" kern="0" cap="none" spc="0" normalizeH="0" baseline="0" noProof="0" dirty="0">
              <a:ln>
                <a:noFill/>
              </a:ln>
              <a:solidFill>
                <a:srgbClr val="009FCB"/>
              </a:solidFill>
              <a:effectLst/>
              <a:uLnTx/>
              <a:uFillTx/>
              <a:latin typeface="Marianne" panose="02000000000000000000" pitchFamily="2" charset="0"/>
              <a:ea typeface="+mn-ea"/>
              <a:cs typeface="+mn-cs"/>
              <a:sym typeface="Helvetica Neue"/>
            </a:endParaRPr>
          </a:p>
        </p:txBody>
      </p:sp>
      <p:sp>
        <p:nvSpPr>
          <p:cNvPr id="16" name="ZoneTexte 16">
            <a:extLst>
              <a:ext uri="{FF2B5EF4-FFF2-40B4-BE49-F238E27FC236}">
                <a16:creationId xmlns:a16="http://schemas.microsoft.com/office/drawing/2014/main" id="{F6C37A01-4F88-6324-30C9-4B6457F3C475}"/>
              </a:ext>
            </a:extLst>
          </p:cNvPr>
          <p:cNvSpPr txBox="1"/>
          <p:nvPr/>
        </p:nvSpPr>
        <p:spPr>
          <a:xfrm>
            <a:off x="615445" y="3005595"/>
            <a:ext cx="5578231" cy="3662642"/>
          </a:xfrm>
          <a:prstGeom prst="roundRect">
            <a:avLst>
              <a:gd name="adj" fmla="val 5780"/>
            </a:avLst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="horz" wrap="square" lIns="35719" tIns="35719" rIns="35719" bIns="35719" numCol="1" spcCol="38100" rtlCol="0" anchor="ctr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228594" algn="just" defTabSz="410756" hangingPunct="0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fr-FR" sz="1333" b="1" kern="0">
                <a:solidFill>
                  <a:srgbClr val="000000"/>
                </a:solidFill>
                <a:latin typeface="Marianne" panose="02000000000000000000" pitchFamily="2" charset="0"/>
                <a:sym typeface="Helvetica Neue"/>
              </a:rPr>
              <a:t>Permettre l’échange sécurisé de certaines données </a:t>
            </a:r>
            <a:r>
              <a:rPr lang="fr-FR" sz="1333" kern="0">
                <a:solidFill>
                  <a:srgbClr val="000000"/>
                </a:solidFill>
                <a:latin typeface="Marianne" panose="02000000000000000000" pitchFamily="2" charset="0"/>
                <a:sym typeface="Helvetica Neue"/>
              </a:rPr>
              <a:t>issues des dossiers médicaux électroniques </a:t>
            </a:r>
            <a:r>
              <a:rPr lang="fr-FR" sz="1333" b="1" kern="0">
                <a:solidFill>
                  <a:srgbClr val="000000"/>
                </a:solidFill>
                <a:latin typeface="Marianne" panose="02000000000000000000" pitchFamily="2" charset="0"/>
                <a:sym typeface="Helvetica Neue"/>
              </a:rPr>
              <a:t>des patients européens </a:t>
            </a:r>
            <a:r>
              <a:rPr lang="fr-FR" sz="1333" kern="0">
                <a:solidFill>
                  <a:srgbClr val="000000"/>
                </a:solidFill>
                <a:latin typeface="Marianne" panose="02000000000000000000" pitchFamily="2" charset="0"/>
                <a:sym typeface="Helvetica Neue"/>
              </a:rPr>
              <a:t>pour permettre leur prise en charge dans les 27 Etats membres (résumé patient, e-prescription/dispensation, CR bio, imagerie et lettre de sortie)</a:t>
            </a:r>
          </a:p>
          <a:p>
            <a:pPr marL="457189" indent="-228594" algn="just" defTabSz="410756" hangingPunct="0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endParaRPr lang="fr-FR" sz="1333" kern="0">
              <a:solidFill>
                <a:srgbClr val="000000"/>
              </a:solidFill>
              <a:latin typeface="Marianne" panose="02000000000000000000" pitchFamily="2" charset="0"/>
              <a:sym typeface="Helvetica Neue"/>
            </a:endParaRPr>
          </a:p>
          <a:p>
            <a:pPr marL="457189" indent="-228594" algn="just" defTabSz="410756" hangingPunct="0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endParaRPr lang="fr-FR" sz="1333" kern="0">
              <a:solidFill>
                <a:srgbClr val="000000"/>
              </a:solidFill>
              <a:latin typeface="Marianne" panose="02000000000000000000" pitchFamily="2" charset="0"/>
              <a:sym typeface="Helvetica Neue"/>
            </a:endParaRPr>
          </a:p>
          <a:p>
            <a:pPr marL="457189" indent="-228594" algn="just" defTabSz="410756" hangingPunct="0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endParaRPr lang="fr-FR" sz="1333" kern="0">
              <a:solidFill>
                <a:srgbClr val="000000"/>
              </a:solidFill>
              <a:latin typeface="Marianne" panose="02000000000000000000" pitchFamily="2" charset="0"/>
              <a:sym typeface="Helvetica Neue"/>
            </a:endParaRPr>
          </a:p>
          <a:p>
            <a:pPr marL="457189" indent="-228594" algn="just" defTabSz="410756" hangingPunct="0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fr-FR" sz="1333" kern="0">
                <a:solidFill>
                  <a:srgbClr val="000000"/>
                </a:solidFill>
                <a:latin typeface="Marianne" panose="02000000000000000000" pitchFamily="2" charset="0"/>
                <a:sym typeface="Helvetica Neue"/>
              </a:rPr>
              <a:t>Créer un </a:t>
            </a:r>
            <a:r>
              <a:rPr lang="fr-FR" sz="1333" b="1" kern="0">
                <a:solidFill>
                  <a:srgbClr val="000000"/>
                </a:solidFill>
                <a:latin typeface="Marianne" panose="02000000000000000000" pitchFamily="2" charset="0"/>
                <a:sym typeface="Helvetica Neue"/>
              </a:rPr>
              <a:t>marquage CE pour les logiciels de dossiers médicaux</a:t>
            </a:r>
            <a:r>
              <a:rPr lang="fr-FR" sz="1333" kern="0">
                <a:solidFill>
                  <a:srgbClr val="000000"/>
                </a:solidFill>
                <a:latin typeface="Marianne" panose="02000000000000000000" pitchFamily="2" charset="0"/>
                <a:sym typeface="Helvetica Neue"/>
              </a:rPr>
              <a:t>, qui définit des exigences uniformisées en termes d’interopérabilité des données et de traçabilité des accès aux dossiers médicaux.</a:t>
            </a:r>
          </a:p>
          <a:p>
            <a:pPr marL="457189" indent="-228594" algn="just" defTabSz="410756" hangingPunct="0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fr-FR" sz="1333" b="1" kern="0">
                <a:solidFill>
                  <a:srgbClr val="000000"/>
                </a:solidFill>
                <a:latin typeface="Marianne" panose="02000000000000000000" pitchFamily="2" charset="0"/>
                <a:sym typeface="Helvetica Neue"/>
              </a:rPr>
              <a:t>Renforcer les droits des patients </a:t>
            </a:r>
          </a:p>
        </p:txBody>
      </p:sp>
      <p:sp>
        <p:nvSpPr>
          <p:cNvPr id="17" name="ZoneTexte 18">
            <a:extLst>
              <a:ext uri="{FF2B5EF4-FFF2-40B4-BE49-F238E27FC236}">
                <a16:creationId xmlns:a16="http://schemas.microsoft.com/office/drawing/2014/main" id="{8023FB84-95A9-4797-4BC9-7ECCB007688A}"/>
              </a:ext>
            </a:extLst>
          </p:cNvPr>
          <p:cNvSpPr txBox="1"/>
          <p:nvPr/>
        </p:nvSpPr>
        <p:spPr>
          <a:xfrm>
            <a:off x="7138820" y="4515944"/>
            <a:ext cx="4553692" cy="401492"/>
          </a:xfrm>
          <a:prstGeom prst="roundRect">
            <a:avLst>
              <a:gd name="adj" fmla="val 5780"/>
            </a:avLst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="horz" wrap="square" lIns="35719" tIns="35719" rIns="35719" bIns="35719" numCol="1" spcCol="38100" rtlCol="0" anchor="ctr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6565" indent="-227965" algn="just" defTabSz="410756" hangingPunct="0"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fr-FR" sz="1400" i="1" kern="0" dirty="0">
                <a:solidFill>
                  <a:srgbClr val="000000"/>
                </a:solidFill>
                <a:latin typeface="Marianne"/>
              </a:rPr>
              <a:t>Se référer aux slides suivantes</a:t>
            </a:r>
            <a:endParaRPr lang="fr-FR" sz="1400" i="1" kern="0" dirty="0">
              <a:solidFill>
                <a:srgbClr val="000000"/>
              </a:solidFill>
              <a:latin typeface="Marianne" panose="02000000000000000000" pitchFamily="2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5B2CAB3C-4B65-1817-26C0-E8BCB544D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928" y="4363231"/>
            <a:ext cx="5124497" cy="869772"/>
          </a:xfrm>
          <a:prstGeom prst="rect">
            <a:avLst/>
          </a:prstGeom>
        </p:spPr>
      </p:pic>
      <p:sp>
        <p:nvSpPr>
          <p:cNvPr id="19" name="ZoneTexte 1">
            <a:extLst>
              <a:ext uri="{FF2B5EF4-FFF2-40B4-BE49-F238E27FC236}">
                <a16:creationId xmlns:a16="http://schemas.microsoft.com/office/drawing/2014/main" id="{B2B9B1CE-4C84-099F-EA6F-FAC58714529C}"/>
              </a:ext>
            </a:extLst>
          </p:cNvPr>
          <p:cNvSpPr txBox="1"/>
          <p:nvPr/>
        </p:nvSpPr>
        <p:spPr>
          <a:xfrm>
            <a:off x="1349411" y="2680976"/>
            <a:ext cx="4314713" cy="395301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="horz" wrap="square" lIns="35719" tIns="35719" rIns="35719" bIns="35719" numCol="1" spcCol="38100" rtlCol="0" anchor="ctr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584" marR="0" lvl="0" indent="0" algn="ctr" defTabSz="410756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 panose="02000000000000000000" pitchFamily="2" charset="0"/>
                <a:ea typeface="+mn-ea"/>
                <a:cs typeface="+mn-cs"/>
                <a:sym typeface="Helvetica Neue"/>
              </a:rPr>
              <a:t>Chapitres II et III</a:t>
            </a:r>
          </a:p>
        </p:txBody>
      </p:sp>
    </p:spTree>
    <p:extLst>
      <p:ext uri="{BB962C8B-B14F-4D97-AF65-F5344CB8AC3E}">
        <p14:creationId xmlns:p14="http://schemas.microsoft.com/office/powerpoint/2010/main" val="36704111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1DE945-924D-3DF5-DF2B-4F60CD679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4EA5B6-8805-D02B-FAC2-82AAC86F5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Des finalités d’utilisation secondaire strictement encadrées</a:t>
            </a:r>
          </a:p>
        </p:txBody>
      </p:sp>
      <p:sp>
        <p:nvSpPr>
          <p:cNvPr id="14" name="TextBox 381">
            <a:extLst>
              <a:ext uri="{FF2B5EF4-FFF2-40B4-BE49-F238E27FC236}">
                <a16:creationId xmlns:a16="http://schemas.microsoft.com/office/drawing/2014/main" id="{EA986DDA-C9E1-7B72-7069-480FF3251758}"/>
              </a:ext>
            </a:extLst>
          </p:cNvPr>
          <p:cNvSpPr txBox="1"/>
          <p:nvPr/>
        </p:nvSpPr>
        <p:spPr>
          <a:xfrm>
            <a:off x="0" y="2293495"/>
            <a:ext cx="12192000" cy="775317"/>
          </a:xfrm>
          <a:prstGeom prst="rect">
            <a:avLst/>
          </a:prstGeom>
          <a:solidFill>
            <a:srgbClr val="009FCB">
              <a:alpha val="11000"/>
            </a:srgbClr>
          </a:solidFill>
          <a:ln w="12700" cap="flat">
            <a:noFill/>
            <a:miter lim="400000"/>
          </a:ln>
          <a:effectLst/>
          <a:sp3d/>
        </p:spPr>
        <p:txBody>
          <a:bodyPr rot="0" spcFirstLastPara="1" vert="horz" wrap="square" lIns="36000" tIns="36000" rIns="36000" bIns="36000" numCol="1" spcCol="38100" rtlCol="0" anchor="ctr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2547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arianne" panose="02000000000000000000" pitchFamily="2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1DC997-7BA7-E194-0034-A95113CE6962}"/>
              </a:ext>
            </a:extLst>
          </p:cNvPr>
          <p:cNvSpPr/>
          <p:nvPr/>
        </p:nvSpPr>
        <p:spPr>
          <a:xfrm>
            <a:off x="2138878" y="3395345"/>
            <a:ext cx="9902623" cy="142635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44" indent="-285744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FR" sz="1467">
                <a:latin typeface="Marianne" panose="02000000000000000000" pitchFamily="2" charset="0"/>
              </a:rPr>
              <a:t>intérêt public dans le domaine de la santé publique et de la santé au travail</a:t>
            </a:r>
          </a:p>
          <a:p>
            <a:pPr marL="285744" indent="-285744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FR" sz="1467">
                <a:latin typeface="Marianne" panose="02000000000000000000" pitchFamily="2" charset="0"/>
              </a:rPr>
              <a:t>activités d'élaboration de politiques et de réglementation dans le secteur de la santé ou des soins </a:t>
            </a:r>
          </a:p>
          <a:p>
            <a:pPr marL="285744" indent="-285744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FR" sz="1467">
                <a:latin typeface="Marianne" panose="02000000000000000000" pitchFamily="2" charset="0"/>
              </a:rPr>
              <a:t>élaboration de statistiques relatives aux secteurs de la santé ou des soins</a:t>
            </a:r>
          </a:p>
          <a:p>
            <a:pPr marL="285744" indent="-285744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FR" sz="1467">
                <a:latin typeface="Marianne" panose="02000000000000000000" pitchFamily="2" charset="0"/>
              </a:rPr>
              <a:t>recherche scientifique, activité d’enseignement ou de formation</a:t>
            </a:r>
          </a:p>
          <a:p>
            <a:pPr marL="285744" indent="-285744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FR" sz="1467">
                <a:latin typeface="Marianne" panose="02000000000000000000" pitchFamily="2" charset="0"/>
              </a:rPr>
              <a:t>innovation et développement, entraînement des algorithmes, soins de santé personnalisés</a:t>
            </a:r>
          </a:p>
        </p:txBody>
      </p:sp>
      <p:sp>
        <p:nvSpPr>
          <p:cNvPr id="16" name="ZoneTexte 13">
            <a:extLst>
              <a:ext uri="{FF2B5EF4-FFF2-40B4-BE49-F238E27FC236}">
                <a16:creationId xmlns:a16="http://schemas.microsoft.com/office/drawing/2014/main" id="{F327B332-40EB-8C73-8EBB-0F5AC1C900D3}"/>
              </a:ext>
            </a:extLst>
          </p:cNvPr>
          <p:cNvSpPr txBox="1"/>
          <p:nvPr/>
        </p:nvSpPr>
        <p:spPr>
          <a:xfrm>
            <a:off x="1412889" y="2370789"/>
            <a:ext cx="94890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 panose="02000000000000000000" pitchFamily="2" charset="0"/>
                <a:ea typeface="+mn-ea"/>
                <a:cs typeface="+mn-cs"/>
              </a:rPr>
              <a:t>Le règlement encadre strictement les finalités d’utilisation secondaire des données de santé qui sont licites, et rappelle en </a:t>
            </a:r>
            <a:r>
              <a:rPr kumimoji="0" lang="fr-FR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 panose="02000000000000000000" pitchFamily="2" charset="0"/>
                <a:ea typeface="+mn-ea"/>
                <a:cs typeface="+mn-cs"/>
              </a:rPr>
              <a:t>outre certaines finalités interdites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rianne" panose="02000000000000000000" pitchFamily="2" charset="0"/>
                <a:ea typeface="+mn-ea"/>
                <a:cs typeface="+mn-cs"/>
              </a:rPr>
              <a:t>.  </a:t>
            </a: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D7F35F-D299-CFEA-3F42-FA5B053B0856}"/>
              </a:ext>
            </a:extLst>
          </p:cNvPr>
          <p:cNvSpPr/>
          <p:nvPr/>
        </p:nvSpPr>
        <p:spPr>
          <a:xfrm>
            <a:off x="2138878" y="5285005"/>
            <a:ext cx="9902625" cy="142635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indent="-228594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FR" sz="1467">
                <a:latin typeface="Marianne" panose="02000000000000000000" pitchFamily="2" charset="0"/>
              </a:rPr>
              <a:t>prise de décision préjudiciable à la personne</a:t>
            </a:r>
          </a:p>
          <a:p>
            <a:pPr marL="228594" indent="-228594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FR" sz="1467">
                <a:latin typeface="Marianne" panose="02000000000000000000" pitchFamily="2" charset="0"/>
              </a:rPr>
              <a:t>exclusion d’une personne du bénéfice d’un contrat d’assurance, d’une offre d’emploi ou d’un prêt</a:t>
            </a:r>
          </a:p>
          <a:p>
            <a:pPr marL="228594" indent="-228594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FR" sz="1467">
                <a:latin typeface="Marianne" panose="02000000000000000000" pitchFamily="2" charset="0"/>
              </a:rPr>
              <a:t>publicité/marketing</a:t>
            </a:r>
          </a:p>
          <a:p>
            <a:pPr marL="228594" indent="-228594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FR" sz="1467">
                <a:latin typeface="Marianne" panose="02000000000000000000" pitchFamily="2" charset="0"/>
              </a:rPr>
              <a:t>Pour la mise au point de produits ou service susceptible de porter préjudice aux personnes </a:t>
            </a:r>
          </a:p>
          <a:p>
            <a:pPr marL="228594" indent="-228594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fr-FR" sz="1467">
                <a:latin typeface="Marianne" panose="02000000000000000000" pitchFamily="2" charset="0"/>
              </a:rPr>
              <a:t>activités contraires aux dispositions éthiques fixées dans le droit national</a:t>
            </a:r>
          </a:p>
        </p:txBody>
      </p:sp>
      <p:pic>
        <p:nvPicPr>
          <p:cNvPr id="18" name="Graphic 21">
            <a:extLst>
              <a:ext uri="{FF2B5EF4-FFF2-40B4-BE49-F238E27FC236}">
                <a16:creationId xmlns:a16="http://schemas.microsoft.com/office/drawing/2014/main" id="{938C7BE0-7F9D-8869-6DCC-8194041BAA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0629" y="2426302"/>
            <a:ext cx="444828" cy="444828"/>
          </a:xfrm>
          <a:prstGeom prst="rect">
            <a:avLst/>
          </a:prstGeom>
        </p:spPr>
      </p:pic>
      <p:pic>
        <p:nvPicPr>
          <p:cNvPr id="19" name="Graphic 7">
            <a:extLst>
              <a:ext uri="{FF2B5EF4-FFF2-40B4-BE49-F238E27FC236}">
                <a16:creationId xmlns:a16="http://schemas.microsoft.com/office/drawing/2014/main" id="{8425DD72-FFB2-26D5-0A87-D1B9F9636A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1206" y="3901783"/>
            <a:ext cx="676892" cy="611387"/>
          </a:xfrm>
          <a:prstGeom prst="rect">
            <a:avLst/>
          </a:prstGeom>
        </p:spPr>
      </p:pic>
      <p:pic>
        <p:nvPicPr>
          <p:cNvPr id="20" name="Graphic 8">
            <a:extLst>
              <a:ext uri="{FF2B5EF4-FFF2-40B4-BE49-F238E27FC236}">
                <a16:creationId xmlns:a16="http://schemas.microsoft.com/office/drawing/2014/main" id="{6CC529C2-1D14-2483-B408-F78CCAB48E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52580" y="5507631"/>
            <a:ext cx="454141" cy="713651"/>
          </a:xfrm>
          <a:prstGeom prst="rect">
            <a:avLst/>
          </a:prstGeom>
        </p:spPr>
      </p:pic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1BF0CCDD-8CD1-4995-B365-E45A01F2F736}"/>
              </a:ext>
            </a:extLst>
          </p:cNvPr>
          <p:cNvCxnSpPr>
            <a:cxnSpLocks/>
          </p:cNvCxnSpPr>
          <p:nvPr/>
        </p:nvCxnSpPr>
        <p:spPr>
          <a:xfrm>
            <a:off x="1956413" y="3423750"/>
            <a:ext cx="0" cy="1654108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85000"/>
              </a:srgbClr>
            </a:solidFill>
            <a:prstDash val="solid"/>
          </a:ln>
          <a:effectLst/>
        </p:spPr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3C78B86F-C222-5916-AD0C-E89C3F739BF5}"/>
              </a:ext>
            </a:extLst>
          </p:cNvPr>
          <p:cNvCxnSpPr>
            <a:cxnSpLocks/>
          </p:cNvCxnSpPr>
          <p:nvPr/>
        </p:nvCxnSpPr>
        <p:spPr>
          <a:xfrm>
            <a:off x="1956413" y="5417861"/>
            <a:ext cx="0" cy="893192"/>
          </a:xfrm>
          <a:prstGeom prst="line">
            <a:avLst/>
          </a:prstGeom>
          <a:noFill/>
          <a:ln w="9525" cap="flat" cmpd="sng" algn="ctr">
            <a:solidFill>
              <a:srgbClr val="FFFFFF">
                <a:lumMod val="85000"/>
              </a:srgbClr>
            </a:solidFill>
            <a:prstDash val="solid"/>
          </a:ln>
          <a:effectLst/>
        </p:spPr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CC1C5164-8954-5C3F-6676-C1B67CAE80E8}"/>
              </a:ext>
            </a:extLst>
          </p:cNvPr>
          <p:cNvCxnSpPr>
            <a:cxnSpLocks/>
          </p:cNvCxnSpPr>
          <p:nvPr/>
        </p:nvCxnSpPr>
        <p:spPr>
          <a:xfrm>
            <a:off x="545465" y="5263028"/>
            <a:ext cx="11101071" cy="0"/>
          </a:xfrm>
          <a:prstGeom prst="line">
            <a:avLst/>
          </a:prstGeom>
          <a:noFill/>
          <a:ln w="9525" cap="flat" cmpd="sng" algn="ctr">
            <a:solidFill>
              <a:srgbClr val="000091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3284129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98B1A7-E567-E183-D2B9-9A329D768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4EE7CD-8F28-7629-D0B7-1EBB31529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400" b="1" dirty="0">
                <a:solidFill>
                  <a:srgbClr val="0D0D0D"/>
                </a:solidFill>
                <a:latin typeface="Marianne" panose="02000000000000000000" pitchFamily="2" charset="0"/>
                <a:ea typeface="Barlow Bold"/>
                <a:cs typeface="Barlow Bold"/>
                <a:sym typeface="Barlow Bold"/>
              </a:rPr>
              <a:t>Les obligations et garanties applicables </a:t>
            </a:r>
            <a:br>
              <a:rPr lang="fr-FR" sz="4400" b="1" dirty="0">
                <a:solidFill>
                  <a:srgbClr val="0D0D0D"/>
                </a:solidFill>
                <a:latin typeface="Marianne" panose="02000000000000000000" pitchFamily="2" charset="0"/>
                <a:ea typeface="Barlow Bold"/>
                <a:cs typeface="Barlow Bold"/>
                <a:sym typeface="Barlow Bold"/>
              </a:rPr>
            </a:br>
            <a:r>
              <a:rPr lang="fr-FR" sz="4400" b="1" dirty="0">
                <a:solidFill>
                  <a:srgbClr val="0D0D0D"/>
                </a:solidFill>
                <a:latin typeface="Marianne" panose="02000000000000000000" pitchFamily="2" charset="0"/>
                <a:ea typeface="Barlow Bold"/>
                <a:cs typeface="Barlow Bold"/>
                <a:sym typeface="Barlow Bold"/>
              </a:rPr>
              <a:t>à tous les détenteurs de données de santé </a:t>
            </a:r>
            <a:endParaRPr lang="fr-FR" dirty="0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15C5DC28-2E5B-9193-E47C-249B93551CE7}"/>
              </a:ext>
            </a:extLst>
          </p:cNvPr>
          <p:cNvSpPr/>
          <p:nvPr/>
        </p:nvSpPr>
        <p:spPr>
          <a:xfrm>
            <a:off x="2734846" y="3684436"/>
            <a:ext cx="1331502" cy="1053551"/>
          </a:xfrm>
          <a:custGeom>
            <a:avLst/>
            <a:gdLst/>
            <a:ahLst/>
            <a:cxnLst/>
            <a:rect l="l" t="t" r="r" b="b"/>
            <a:pathLst>
              <a:path w="1997253" h="1580327">
                <a:moveTo>
                  <a:pt x="0" y="0"/>
                </a:moveTo>
                <a:lnTo>
                  <a:pt x="1997253" y="0"/>
                </a:lnTo>
                <a:lnTo>
                  <a:pt x="1997253" y="1580327"/>
                </a:lnTo>
                <a:lnTo>
                  <a:pt x="0" y="15803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800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9340109A-F910-6B83-A465-B847B8EA2CDE}"/>
              </a:ext>
            </a:extLst>
          </p:cNvPr>
          <p:cNvSpPr/>
          <p:nvPr/>
        </p:nvSpPr>
        <p:spPr>
          <a:xfrm>
            <a:off x="972590" y="3664190"/>
            <a:ext cx="1331502" cy="1053551"/>
          </a:xfrm>
          <a:custGeom>
            <a:avLst/>
            <a:gdLst/>
            <a:ahLst/>
            <a:cxnLst/>
            <a:rect l="l" t="t" r="r" b="b"/>
            <a:pathLst>
              <a:path w="1997253" h="1580327">
                <a:moveTo>
                  <a:pt x="0" y="0"/>
                </a:moveTo>
                <a:lnTo>
                  <a:pt x="1997253" y="0"/>
                </a:lnTo>
                <a:lnTo>
                  <a:pt x="1997253" y="1580327"/>
                </a:lnTo>
                <a:lnTo>
                  <a:pt x="0" y="15803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80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FE04051C-1F9E-433C-424A-63070ACEBA52}"/>
              </a:ext>
            </a:extLst>
          </p:cNvPr>
          <p:cNvSpPr/>
          <p:nvPr/>
        </p:nvSpPr>
        <p:spPr>
          <a:xfrm>
            <a:off x="8686005" y="3664190"/>
            <a:ext cx="1331502" cy="1053551"/>
          </a:xfrm>
          <a:custGeom>
            <a:avLst/>
            <a:gdLst/>
            <a:ahLst/>
            <a:cxnLst/>
            <a:rect l="l" t="t" r="r" b="b"/>
            <a:pathLst>
              <a:path w="1997253" h="1580327">
                <a:moveTo>
                  <a:pt x="0" y="0"/>
                </a:moveTo>
                <a:lnTo>
                  <a:pt x="1997253" y="0"/>
                </a:lnTo>
                <a:lnTo>
                  <a:pt x="1997253" y="1580327"/>
                </a:lnTo>
                <a:lnTo>
                  <a:pt x="0" y="15803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800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CDCBCF15-6E14-887E-C931-20A611D77A0A}"/>
              </a:ext>
            </a:extLst>
          </p:cNvPr>
          <p:cNvSpPr/>
          <p:nvPr/>
        </p:nvSpPr>
        <p:spPr>
          <a:xfrm>
            <a:off x="10450360" y="3664190"/>
            <a:ext cx="1331502" cy="1053551"/>
          </a:xfrm>
          <a:custGeom>
            <a:avLst/>
            <a:gdLst/>
            <a:ahLst/>
            <a:cxnLst/>
            <a:rect l="l" t="t" r="r" b="b"/>
            <a:pathLst>
              <a:path w="1997253" h="1580327">
                <a:moveTo>
                  <a:pt x="0" y="0"/>
                </a:moveTo>
                <a:lnTo>
                  <a:pt x="1997254" y="0"/>
                </a:lnTo>
                <a:lnTo>
                  <a:pt x="1997254" y="1580327"/>
                </a:lnTo>
                <a:lnTo>
                  <a:pt x="0" y="15803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800"/>
          </a:p>
        </p:txBody>
      </p:sp>
      <p:sp>
        <p:nvSpPr>
          <p:cNvPr id="10" name="AutoShape 7">
            <a:extLst>
              <a:ext uri="{FF2B5EF4-FFF2-40B4-BE49-F238E27FC236}">
                <a16:creationId xmlns:a16="http://schemas.microsoft.com/office/drawing/2014/main" id="{248CBC3A-EA71-58D7-BFF5-EA2793744D38}"/>
              </a:ext>
            </a:extLst>
          </p:cNvPr>
          <p:cNvSpPr/>
          <p:nvPr/>
        </p:nvSpPr>
        <p:spPr>
          <a:xfrm>
            <a:off x="1613018" y="4038920"/>
            <a:ext cx="855051" cy="19050"/>
          </a:xfrm>
          <a:prstGeom prst="line">
            <a:avLst/>
          </a:prstGeom>
          <a:ln w="28575" cap="flat">
            <a:solidFill>
              <a:srgbClr val="3C5679"/>
            </a:solidFill>
            <a:prstDash val="sysDash"/>
            <a:headEnd type="none" w="sm" len="sm"/>
            <a:tailEnd type="none" w="sm" len="sm"/>
          </a:ln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800"/>
          </a:p>
        </p:txBody>
      </p:sp>
      <p:sp>
        <p:nvSpPr>
          <p:cNvPr id="11" name="AutoShape 8">
            <a:extLst>
              <a:ext uri="{FF2B5EF4-FFF2-40B4-BE49-F238E27FC236}">
                <a16:creationId xmlns:a16="http://schemas.microsoft.com/office/drawing/2014/main" id="{18971C52-AE92-BD98-2E6D-FD70DA833890}"/>
              </a:ext>
            </a:extLst>
          </p:cNvPr>
          <p:cNvSpPr/>
          <p:nvPr/>
        </p:nvSpPr>
        <p:spPr>
          <a:xfrm flipV="1">
            <a:off x="1358948" y="3317952"/>
            <a:ext cx="0" cy="720968"/>
          </a:xfrm>
          <a:prstGeom prst="line">
            <a:avLst/>
          </a:prstGeom>
          <a:ln w="28575" cap="flat">
            <a:solidFill>
              <a:srgbClr val="3C5679"/>
            </a:solidFill>
            <a:prstDash val="sysDash"/>
            <a:headEnd type="none" w="sm" len="sm"/>
            <a:tailEnd type="oval" w="lg" len="lg"/>
          </a:ln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800"/>
          </a:p>
        </p:txBody>
      </p:sp>
      <p:grpSp>
        <p:nvGrpSpPr>
          <p:cNvPr id="12" name="Group 9">
            <a:extLst>
              <a:ext uri="{FF2B5EF4-FFF2-40B4-BE49-F238E27FC236}">
                <a16:creationId xmlns:a16="http://schemas.microsoft.com/office/drawing/2014/main" id="{E2FCA6A4-664A-BB1B-610D-86E00BCEDD9F}"/>
              </a:ext>
            </a:extLst>
          </p:cNvPr>
          <p:cNvGrpSpPr/>
          <p:nvPr/>
        </p:nvGrpSpPr>
        <p:grpSpPr>
          <a:xfrm>
            <a:off x="685800" y="3703059"/>
            <a:ext cx="1309076" cy="771269"/>
            <a:chOff x="0" y="0"/>
            <a:chExt cx="4240613" cy="2311400"/>
          </a:xfrm>
        </p:grpSpPr>
        <p:sp>
          <p:nvSpPr>
            <p:cNvPr id="40" name="Freeform 10">
              <a:extLst>
                <a:ext uri="{FF2B5EF4-FFF2-40B4-BE49-F238E27FC236}">
                  <a16:creationId xmlns:a16="http://schemas.microsoft.com/office/drawing/2014/main" id="{346846CD-7D48-EFF4-A536-32086B8A2765}"/>
                </a:ext>
              </a:extLst>
            </p:cNvPr>
            <p:cNvSpPr/>
            <p:nvPr/>
          </p:nvSpPr>
          <p:spPr>
            <a:xfrm>
              <a:off x="0" y="0"/>
              <a:ext cx="4240613" cy="2311400"/>
            </a:xfrm>
            <a:custGeom>
              <a:avLst/>
              <a:gdLst/>
              <a:ahLst/>
              <a:cxnLst/>
              <a:rect l="l" t="t" r="r" b="b"/>
              <a:pathLst>
                <a:path w="4240613" h="2311400">
                  <a:moveTo>
                    <a:pt x="3935813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3935813" y="2311400"/>
                  </a:lnTo>
                  <a:cubicBezTo>
                    <a:pt x="4104723" y="2311400"/>
                    <a:pt x="4240613" y="2175510"/>
                    <a:pt x="4240613" y="2006600"/>
                  </a:cubicBezTo>
                  <a:lnTo>
                    <a:pt x="4240613" y="304800"/>
                  </a:lnTo>
                  <a:cubicBezTo>
                    <a:pt x="4240613" y="135890"/>
                    <a:pt x="4104723" y="0"/>
                    <a:pt x="3935813" y="0"/>
                  </a:cubicBez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48000" tIns="48000" rIns="48000" bIns="48000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defTabSz="1219170">
                <a:spcAft>
                  <a:spcPts val="267"/>
                </a:spcAft>
              </a:pPr>
              <a:endParaRPr lang="fr-FR" sz="2400" b="1" dirty="0">
                <a:solidFill>
                  <a:schemeClr val="bg1"/>
                </a:solidFill>
                <a:latin typeface="Marianne" panose="02000000000000000000" pitchFamily="2" charset="0"/>
              </a:endParaRPr>
            </a:p>
          </p:txBody>
        </p:sp>
      </p:grpSp>
      <p:sp>
        <p:nvSpPr>
          <p:cNvPr id="13" name="AutoShape 11">
            <a:extLst>
              <a:ext uri="{FF2B5EF4-FFF2-40B4-BE49-F238E27FC236}">
                <a16:creationId xmlns:a16="http://schemas.microsoft.com/office/drawing/2014/main" id="{25DF9200-B9BB-51E6-3DC9-E9C3BF1C6AA5}"/>
              </a:ext>
            </a:extLst>
          </p:cNvPr>
          <p:cNvSpPr/>
          <p:nvPr/>
        </p:nvSpPr>
        <p:spPr>
          <a:xfrm flipV="1">
            <a:off x="3776653" y="3219242"/>
            <a:ext cx="1366075" cy="568423"/>
          </a:xfrm>
          <a:prstGeom prst="line">
            <a:avLst/>
          </a:prstGeom>
          <a:ln w="28575" cap="flat">
            <a:solidFill>
              <a:srgbClr val="3C5679"/>
            </a:solidFill>
            <a:prstDash val="sysDash"/>
            <a:headEnd type="none" w="sm" len="sm"/>
            <a:tailEnd type="none" w="sm" len="sm"/>
          </a:ln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800"/>
          </a:p>
        </p:txBody>
      </p:sp>
      <p:sp>
        <p:nvSpPr>
          <p:cNvPr id="14" name="AutoShape 12">
            <a:extLst>
              <a:ext uri="{FF2B5EF4-FFF2-40B4-BE49-F238E27FC236}">
                <a16:creationId xmlns:a16="http://schemas.microsoft.com/office/drawing/2014/main" id="{637DC1BB-FD9B-9F53-2DB7-2F7096DF043F}"/>
              </a:ext>
            </a:extLst>
          </p:cNvPr>
          <p:cNvSpPr/>
          <p:nvPr/>
        </p:nvSpPr>
        <p:spPr>
          <a:xfrm rot="16200000">
            <a:off x="2762099" y="4403343"/>
            <a:ext cx="720968" cy="0"/>
          </a:xfrm>
          <a:prstGeom prst="line">
            <a:avLst/>
          </a:prstGeom>
          <a:ln w="28575" cap="flat">
            <a:solidFill>
              <a:srgbClr val="3C5679"/>
            </a:solidFill>
            <a:prstDash val="sysDash"/>
            <a:headEnd type="oval" w="lg" len="lg"/>
            <a:tailEnd type="none" w="sm" len="sm"/>
          </a:ln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800"/>
          </a:p>
        </p:txBody>
      </p:sp>
      <p:grpSp>
        <p:nvGrpSpPr>
          <p:cNvPr id="15" name="Group 13">
            <a:extLst>
              <a:ext uri="{FF2B5EF4-FFF2-40B4-BE49-F238E27FC236}">
                <a16:creationId xmlns:a16="http://schemas.microsoft.com/office/drawing/2014/main" id="{EE66B7FF-3DD6-07A2-F9E1-62486078A04E}"/>
              </a:ext>
            </a:extLst>
          </p:cNvPr>
          <p:cNvGrpSpPr/>
          <p:nvPr/>
        </p:nvGrpSpPr>
        <p:grpSpPr>
          <a:xfrm>
            <a:off x="2468045" y="3703060"/>
            <a:ext cx="1309076" cy="713529"/>
            <a:chOff x="0" y="0"/>
            <a:chExt cx="4240613" cy="2311400"/>
          </a:xfrm>
        </p:grpSpPr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D45C144C-C24A-AA89-A7E6-4483BBC55C42}"/>
                </a:ext>
              </a:extLst>
            </p:cNvPr>
            <p:cNvSpPr/>
            <p:nvPr/>
          </p:nvSpPr>
          <p:spPr>
            <a:xfrm>
              <a:off x="0" y="0"/>
              <a:ext cx="4240613" cy="2311400"/>
            </a:xfrm>
            <a:custGeom>
              <a:avLst/>
              <a:gdLst/>
              <a:ahLst/>
              <a:cxnLst/>
              <a:rect l="l" t="t" r="r" b="b"/>
              <a:pathLst>
                <a:path w="4240613" h="2311400">
                  <a:moveTo>
                    <a:pt x="3935813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3935813" y="2311400"/>
                  </a:lnTo>
                  <a:cubicBezTo>
                    <a:pt x="4104723" y="2311400"/>
                    <a:pt x="4240613" y="2175510"/>
                    <a:pt x="4240613" y="2006600"/>
                  </a:cubicBezTo>
                  <a:lnTo>
                    <a:pt x="4240613" y="304800"/>
                  </a:lnTo>
                  <a:cubicBezTo>
                    <a:pt x="4240613" y="135890"/>
                    <a:pt x="4104723" y="0"/>
                    <a:pt x="3935813" y="0"/>
                  </a:cubicBezTo>
                  <a:close/>
                </a:path>
              </a:pathLst>
            </a:custGeom>
            <a:solidFill>
              <a:srgbClr val="009B96"/>
            </a:solidFill>
          </p:spPr>
          <p:txBody>
            <a:bodyPr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sz="800"/>
            </a:p>
          </p:txBody>
        </p:sp>
      </p:grpSp>
      <p:sp>
        <p:nvSpPr>
          <p:cNvPr id="16" name="AutoShape 15">
            <a:extLst>
              <a:ext uri="{FF2B5EF4-FFF2-40B4-BE49-F238E27FC236}">
                <a16:creationId xmlns:a16="http://schemas.microsoft.com/office/drawing/2014/main" id="{0FCBECF3-BE49-C055-3725-BCC1557CCA17}"/>
              </a:ext>
            </a:extLst>
          </p:cNvPr>
          <p:cNvSpPr/>
          <p:nvPr/>
        </p:nvSpPr>
        <p:spPr>
          <a:xfrm rot="36151">
            <a:off x="9533015" y="4079660"/>
            <a:ext cx="855051" cy="0"/>
          </a:xfrm>
          <a:prstGeom prst="line">
            <a:avLst/>
          </a:prstGeom>
          <a:ln w="28575" cap="flat">
            <a:solidFill>
              <a:srgbClr val="3C5679"/>
            </a:solidFill>
            <a:prstDash val="sysDash"/>
            <a:headEnd type="none" w="sm" len="sm"/>
            <a:tailEnd type="none" w="sm" len="sm"/>
          </a:ln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800"/>
          </a:p>
        </p:txBody>
      </p:sp>
      <p:sp>
        <p:nvSpPr>
          <p:cNvPr id="17" name="AutoShape 16">
            <a:extLst>
              <a:ext uri="{FF2B5EF4-FFF2-40B4-BE49-F238E27FC236}">
                <a16:creationId xmlns:a16="http://schemas.microsoft.com/office/drawing/2014/main" id="{35CC0D8C-2448-0FFC-01FD-1F8FF7C463F2}"/>
              </a:ext>
            </a:extLst>
          </p:cNvPr>
          <p:cNvSpPr/>
          <p:nvPr/>
        </p:nvSpPr>
        <p:spPr>
          <a:xfrm rot="16200000">
            <a:off x="8708933" y="4403343"/>
            <a:ext cx="720968" cy="0"/>
          </a:xfrm>
          <a:prstGeom prst="line">
            <a:avLst/>
          </a:prstGeom>
          <a:ln w="28575" cap="flat">
            <a:solidFill>
              <a:srgbClr val="3C5679"/>
            </a:solidFill>
            <a:prstDash val="sysDash"/>
            <a:headEnd type="oval" w="lg" len="lg"/>
            <a:tailEnd type="none" w="sm" len="sm"/>
          </a:ln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80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27F2252-CA18-F61A-561F-2FADB8D80CF4}"/>
              </a:ext>
            </a:extLst>
          </p:cNvPr>
          <p:cNvGrpSpPr/>
          <p:nvPr/>
        </p:nvGrpSpPr>
        <p:grpSpPr>
          <a:xfrm>
            <a:off x="8414879" y="3703060"/>
            <a:ext cx="1309076" cy="713529"/>
            <a:chOff x="0" y="0"/>
            <a:chExt cx="4240613" cy="2311400"/>
          </a:xfrm>
        </p:grpSpPr>
        <p:sp>
          <p:nvSpPr>
            <p:cNvPr id="38" name="Freeform 18">
              <a:extLst>
                <a:ext uri="{FF2B5EF4-FFF2-40B4-BE49-F238E27FC236}">
                  <a16:creationId xmlns:a16="http://schemas.microsoft.com/office/drawing/2014/main" id="{B7C9E742-92B3-BEEF-ECC8-9207B056BF2A}"/>
                </a:ext>
              </a:extLst>
            </p:cNvPr>
            <p:cNvSpPr/>
            <p:nvPr/>
          </p:nvSpPr>
          <p:spPr>
            <a:xfrm>
              <a:off x="0" y="0"/>
              <a:ext cx="4240613" cy="2311400"/>
            </a:xfrm>
            <a:custGeom>
              <a:avLst/>
              <a:gdLst/>
              <a:ahLst/>
              <a:cxnLst/>
              <a:rect l="l" t="t" r="r" b="b"/>
              <a:pathLst>
                <a:path w="4240613" h="2311400">
                  <a:moveTo>
                    <a:pt x="3935813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3935813" y="2311400"/>
                  </a:lnTo>
                  <a:cubicBezTo>
                    <a:pt x="4104723" y="2311400"/>
                    <a:pt x="4240613" y="2175510"/>
                    <a:pt x="4240613" y="2006600"/>
                  </a:cubicBezTo>
                  <a:lnTo>
                    <a:pt x="4240613" y="304800"/>
                  </a:lnTo>
                  <a:cubicBezTo>
                    <a:pt x="4240613" y="135890"/>
                    <a:pt x="4104723" y="0"/>
                    <a:pt x="3935813" y="0"/>
                  </a:cubicBezTo>
                  <a:close/>
                </a:path>
              </a:pathLst>
            </a:custGeom>
            <a:solidFill>
              <a:srgbClr val="009B96"/>
            </a:solidFill>
          </p:spPr>
          <p:txBody>
            <a:bodyPr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 sz="800"/>
            </a:p>
          </p:txBody>
        </p:sp>
      </p:grpSp>
      <p:sp>
        <p:nvSpPr>
          <p:cNvPr id="19" name="AutoShape 19">
            <a:extLst>
              <a:ext uri="{FF2B5EF4-FFF2-40B4-BE49-F238E27FC236}">
                <a16:creationId xmlns:a16="http://schemas.microsoft.com/office/drawing/2014/main" id="{D361BA54-61B6-8E9E-B475-15A56738BB9F}"/>
              </a:ext>
            </a:extLst>
          </p:cNvPr>
          <p:cNvSpPr/>
          <p:nvPr/>
        </p:nvSpPr>
        <p:spPr>
          <a:xfrm flipV="1">
            <a:off x="10851661" y="3218174"/>
            <a:ext cx="9525" cy="871009"/>
          </a:xfrm>
          <a:prstGeom prst="line">
            <a:avLst/>
          </a:prstGeom>
          <a:ln w="28575" cap="flat">
            <a:solidFill>
              <a:srgbClr val="3C5679"/>
            </a:solidFill>
            <a:prstDash val="sysDash"/>
            <a:headEnd type="none" w="sm" len="sm"/>
            <a:tailEnd type="oval" w="lg" len="lg"/>
          </a:ln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800"/>
          </a:p>
        </p:txBody>
      </p:sp>
      <p:grpSp>
        <p:nvGrpSpPr>
          <p:cNvPr id="20" name="Group 20">
            <a:extLst>
              <a:ext uri="{FF2B5EF4-FFF2-40B4-BE49-F238E27FC236}">
                <a16:creationId xmlns:a16="http://schemas.microsoft.com/office/drawing/2014/main" id="{03EB434D-D85F-59A0-F7A5-62EBA3EC2D31}"/>
              </a:ext>
            </a:extLst>
          </p:cNvPr>
          <p:cNvGrpSpPr/>
          <p:nvPr/>
        </p:nvGrpSpPr>
        <p:grpSpPr>
          <a:xfrm>
            <a:off x="10197124" y="3703060"/>
            <a:ext cx="1309076" cy="716178"/>
            <a:chOff x="0" y="0"/>
            <a:chExt cx="4240613" cy="2311400"/>
          </a:xfrm>
        </p:grpSpPr>
        <p:sp>
          <p:nvSpPr>
            <p:cNvPr id="37" name="Freeform 21">
              <a:extLst>
                <a:ext uri="{FF2B5EF4-FFF2-40B4-BE49-F238E27FC236}">
                  <a16:creationId xmlns:a16="http://schemas.microsoft.com/office/drawing/2014/main" id="{707B0F1C-0793-1B87-87DD-85F07FD5EFB6}"/>
                </a:ext>
              </a:extLst>
            </p:cNvPr>
            <p:cNvSpPr/>
            <p:nvPr/>
          </p:nvSpPr>
          <p:spPr>
            <a:xfrm>
              <a:off x="0" y="0"/>
              <a:ext cx="4240613" cy="2311400"/>
            </a:xfrm>
            <a:custGeom>
              <a:avLst/>
              <a:gdLst/>
              <a:ahLst/>
              <a:cxnLst/>
              <a:rect l="l" t="t" r="r" b="b"/>
              <a:pathLst>
                <a:path w="4240613" h="2311400">
                  <a:moveTo>
                    <a:pt x="3935813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3935813" y="2311400"/>
                  </a:lnTo>
                  <a:cubicBezTo>
                    <a:pt x="4104723" y="2311400"/>
                    <a:pt x="4240613" y="2175510"/>
                    <a:pt x="4240613" y="2006600"/>
                  </a:cubicBezTo>
                  <a:lnTo>
                    <a:pt x="4240613" y="304800"/>
                  </a:lnTo>
                  <a:cubicBezTo>
                    <a:pt x="4240613" y="135890"/>
                    <a:pt x="4104723" y="0"/>
                    <a:pt x="3935813" y="0"/>
                  </a:cubicBez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48000" tIns="48000" rIns="48000" bIns="48000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defTabSz="1219170">
                <a:spcAft>
                  <a:spcPts val="267"/>
                </a:spcAft>
              </a:pPr>
              <a:endParaRPr lang="fr-FR" sz="2400" b="1">
                <a:solidFill>
                  <a:schemeClr val="bg1"/>
                </a:solidFill>
                <a:latin typeface="Marianne" panose="02000000000000000000" pitchFamily="2" charset="0"/>
              </a:endParaRPr>
            </a:p>
          </p:txBody>
        </p:sp>
      </p:grpSp>
      <p:grpSp>
        <p:nvGrpSpPr>
          <p:cNvPr id="21" name="Group 22">
            <a:extLst>
              <a:ext uri="{FF2B5EF4-FFF2-40B4-BE49-F238E27FC236}">
                <a16:creationId xmlns:a16="http://schemas.microsoft.com/office/drawing/2014/main" id="{9EFE6B9E-0FF4-A4E4-F1D7-0E154F865783}"/>
              </a:ext>
            </a:extLst>
          </p:cNvPr>
          <p:cNvGrpSpPr/>
          <p:nvPr/>
        </p:nvGrpSpPr>
        <p:grpSpPr>
          <a:xfrm>
            <a:off x="5123554" y="2372040"/>
            <a:ext cx="1944894" cy="901091"/>
            <a:chOff x="0" y="0"/>
            <a:chExt cx="4988875" cy="2311400"/>
          </a:xfrm>
        </p:grpSpPr>
        <p:sp>
          <p:nvSpPr>
            <p:cNvPr id="36" name="Freeform 23">
              <a:extLst>
                <a:ext uri="{FF2B5EF4-FFF2-40B4-BE49-F238E27FC236}">
                  <a16:creationId xmlns:a16="http://schemas.microsoft.com/office/drawing/2014/main" id="{6F2A4E64-FC10-B83F-3F06-BB884402006C}"/>
                </a:ext>
              </a:extLst>
            </p:cNvPr>
            <p:cNvSpPr/>
            <p:nvPr/>
          </p:nvSpPr>
          <p:spPr>
            <a:xfrm>
              <a:off x="0" y="0"/>
              <a:ext cx="4988875" cy="2311400"/>
            </a:xfrm>
            <a:custGeom>
              <a:avLst/>
              <a:gdLst/>
              <a:ahLst/>
              <a:cxnLst/>
              <a:rect l="l" t="t" r="r" b="b"/>
              <a:pathLst>
                <a:path w="4988875" h="2311400">
                  <a:moveTo>
                    <a:pt x="468407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4684075" y="2311400"/>
                  </a:lnTo>
                  <a:cubicBezTo>
                    <a:pt x="4852985" y="2311400"/>
                    <a:pt x="4988875" y="2175510"/>
                    <a:pt x="4988875" y="2006600"/>
                  </a:cubicBezTo>
                  <a:lnTo>
                    <a:pt x="4988875" y="304800"/>
                  </a:lnTo>
                  <a:cubicBezTo>
                    <a:pt x="4988875" y="135890"/>
                    <a:pt x="4852985" y="0"/>
                    <a:pt x="4684075" y="0"/>
                  </a:cubicBezTo>
                  <a:close/>
                </a:path>
              </a:pathLst>
            </a:custGeom>
            <a:solidFill>
              <a:srgbClr val="009B96"/>
            </a:solidFill>
          </p:spPr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>
                  <a:solidFill>
                    <a:schemeClr val="bg1"/>
                  </a:solidFill>
                  <a:latin typeface="Marianne" panose="02000000000000000000" pitchFamily="2" charset="0"/>
                </a:rPr>
                <a:t>Détenteurs de données de santé </a:t>
              </a:r>
            </a:p>
          </p:txBody>
        </p:sp>
      </p:grpSp>
      <p:sp>
        <p:nvSpPr>
          <p:cNvPr id="22" name="AutoShape 24">
            <a:extLst>
              <a:ext uri="{FF2B5EF4-FFF2-40B4-BE49-F238E27FC236}">
                <a16:creationId xmlns:a16="http://schemas.microsoft.com/office/drawing/2014/main" id="{6DA073F9-74F1-5BDE-8E61-5F56B679AB38}"/>
              </a:ext>
            </a:extLst>
          </p:cNvPr>
          <p:cNvSpPr/>
          <p:nvPr/>
        </p:nvSpPr>
        <p:spPr>
          <a:xfrm flipH="1" flipV="1">
            <a:off x="7049271" y="3219242"/>
            <a:ext cx="1366075" cy="568423"/>
          </a:xfrm>
          <a:prstGeom prst="line">
            <a:avLst/>
          </a:prstGeom>
          <a:ln w="28575" cap="flat">
            <a:solidFill>
              <a:srgbClr val="3C5679"/>
            </a:solidFill>
            <a:prstDash val="sysDash"/>
            <a:headEnd type="none" w="sm" len="sm"/>
            <a:tailEnd type="none" w="sm" len="sm"/>
          </a:ln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800"/>
          </a:p>
        </p:txBody>
      </p:sp>
      <p:sp>
        <p:nvSpPr>
          <p:cNvPr id="23" name="Freeform 25">
            <a:extLst>
              <a:ext uri="{FF2B5EF4-FFF2-40B4-BE49-F238E27FC236}">
                <a16:creationId xmlns:a16="http://schemas.microsoft.com/office/drawing/2014/main" id="{0A52DEA0-A721-B1AC-B917-87CB04CDE636}"/>
              </a:ext>
            </a:extLst>
          </p:cNvPr>
          <p:cNvSpPr/>
          <p:nvPr/>
        </p:nvSpPr>
        <p:spPr>
          <a:xfrm>
            <a:off x="8850806" y="3793430"/>
            <a:ext cx="430225" cy="532787"/>
          </a:xfrm>
          <a:custGeom>
            <a:avLst/>
            <a:gdLst/>
            <a:ahLst/>
            <a:cxnLst/>
            <a:rect l="l" t="t" r="r" b="b"/>
            <a:pathLst>
              <a:path w="645338" h="799180">
                <a:moveTo>
                  <a:pt x="0" y="0"/>
                </a:moveTo>
                <a:lnTo>
                  <a:pt x="645338" y="0"/>
                </a:lnTo>
                <a:lnTo>
                  <a:pt x="645338" y="799181"/>
                </a:lnTo>
                <a:lnTo>
                  <a:pt x="0" y="7991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800"/>
          </a:p>
        </p:txBody>
      </p:sp>
      <p:sp>
        <p:nvSpPr>
          <p:cNvPr id="24" name="Freeform 26">
            <a:extLst>
              <a:ext uri="{FF2B5EF4-FFF2-40B4-BE49-F238E27FC236}">
                <a16:creationId xmlns:a16="http://schemas.microsoft.com/office/drawing/2014/main" id="{14D9BB48-F7D1-583D-69C4-843FBD48221D}"/>
              </a:ext>
            </a:extLst>
          </p:cNvPr>
          <p:cNvSpPr/>
          <p:nvPr/>
        </p:nvSpPr>
        <p:spPr>
          <a:xfrm>
            <a:off x="10535439" y="3878617"/>
            <a:ext cx="580672" cy="462360"/>
          </a:xfrm>
          <a:custGeom>
            <a:avLst/>
            <a:gdLst/>
            <a:ahLst/>
            <a:cxnLst/>
            <a:rect l="l" t="t" r="r" b="b"/>
            <a:pathLst>
              <a:path w="871008" h="693540">
                <a:moveTo>
                  <a:pt x="0" y="0"/>
                </a:moveTo>
                <a:lnTo>
                  <a:pt x="871008" y="0"/>
                </a:lnTo>
                <a:lnTo>
                  <a:pt x="871008" y="693540"/>
                </a:lnTo>
                <a:lnTo>
                  <a:pt x="0" y="6935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800"/>
          </a:p>
        </p:txBody>
      </p:sp>
      <p:sp>
        <p:nvSpPr>
          <p:cNvPr id="25" name="Freeform 28">
            <a:extLst>
              <a:ext uri="{FF2B5EF4-FFF2-40B4-BE49-F238E27FC236}">
                <a16:creationId xmlns:a16="http://schemas.microsoft.com/office/drawing/2014/main" id="{BBFE807C-7C51-D7AD-5B47-04A72D42A6EB}"/>
              </a:ext>
            </a:extLst>
          </p:cNvPr>
          <p:cNvSpPr/>
          <p:nvPr/>
        </p:nvSpPr>
        <p:spPr>
          <a:xfrm>
            <a:off x="2833885" y="3828866"/>
            <a:ext cx="577396" cy="461917"/>
          </a:xfrm>
          <a:custGeom>
            <a:avLst/>
            <a:gdLst/>
            <a:ahLst/>
            <a:cxnLst/>
            <a:rect l="l" t="t" r="r" b="b"/>
            <a:pathLst>
              <a:path w="866094" h="692875">
                <a:moveTo>
                  <a:pt x="0" y="0"/>
                </a:moveTo>
                <a:lnTo>
                  <a:pt x="866094" y="0"/>
                </a:lnTo>
                <a:lnTo>
                  <a:pt x="866094" y="692875"/>
                </a:lnTo>
                <a:lnTo>
                  <a:pt x="0" y="6928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800"/>
          </a:p>
        </p:txBody>
      </p:sp>
      <p:sp>
        <p:nvSpPr>
          <p:cNvPr id="26" name="TextBox 30">
            <a:extLst>
              <a:ext uri="{FF2B5EF4-FFF2-40B4-BE49-F238E27FC236}">
                <a16:creationId xmlns:a16="http://schemas.microsoft.com/office/drawing/2014/main" id="{319E07B2-86D2-C1EC-5A35-570654356120}"/>
              </a:ext>
            </a:extLst>
          </p:cNvPr>
          <p:cNvSpPr txBox="1"/>
          <p:nvPr/>
        </p:nvSpPr>
        <p:spPr>
          <a:xfrm>
            <a:off x="205682" y="2038404"/>
            <a:ext cx="2491714" cy="1049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lnSpc>
                <a:spcPts val="2053"/>
              </a:lnSpc>
              <a:spcBef>
                <a:spcPct val="0"/>
              </a:spcBef>
            </a:pPr>
            <a:r>
              <a:rPr lang="fr-FR" sz="1400" b="1" dirty="0">
                <a:solidFill>
                  <a:srgbClr val="0D0D0D"/>
                </a:solidFill>
                <a:latin typeface="Marianne" panose="02000000000000000000" pitchFamily="2" charset="0"/>
                <a:ea typeface="Barlow Semi-Bold"/>
                <a:cs typeface="Barlow Semi-Bold"/>
                <a:sym typeface="Barlow Semi-Bold"/>
              </a:rPr>
              <a:t>Obligation de mettre à disposition les données à des fins secondaires, sur demande</a:t>
            </a:r>
          </a:p>
        </p:txBody>
      </p:sp>
      <p:sp>
        <p:nvSpPr>
          <p:cNvPr id="27" name="TextBox 31">
            <a:extLst>
              <a:ext uri="{FF2B5EF4-FFF2-40B4-BE49-F238E27FC236}">
                <a16:creationId xmlns:a16="http://schemas.microsoft.com/office/drawing/2014/main" id="{2F6A588A-19C2-B837-35AA-AE86D1B48F5D}"/>
              </a:ext>
            </a:extLst>
          </p:cNvPr>
          <p:cNvSpPr txBox="1"/>
          <p:nvPr/>
        </p:nvSpPr>
        <p:spPr>
          <a:xfrm>
            <a:off x="2030318" y="4967239"/>
            <a:ext cx="2184530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lnSpc>
                <a:spcPts val="2053"/>
              </a:lnSpc>
              <a:spcBef>
                <a:spcPct val="0"/>
              </a:spcBef>
            </a:pPr>
            <a:r>
              <a:rPr lang="fr-FR" sz="1466" b="1" dirty="0">
                <a:solidFill>
                  <a:srgbClr val="0D0D0D"/>
                </a:solidFill>
                <a:latin typeface="Marianne" panose="02000000000000000000" pitchFamily="2" charset="0"/>
                <a:ea typeface="Barlow Semi-Bold"/>
                <a:cs typeface="Barlow Semi-Bold"/>
                <a:sym typeface="Barlow Semi-Bold"/>
              </a:rPr>
              <a:t>Obligation de transparence et coopération avec l’ORAD</a:t>
            </a:r>
          </a:p>
        </p:txBody>
      </p:sp>
      <p:sp>
        <p:nvSpPr>
          <p:cNvPr id="28" name="TextBox 33">
            <a:extLst>
              <a:ext uri="{FF2B5EF4-FFF2-40B4-BE49-F238E27FC236}">
                <a16:creationId xmlns:a16="http://schemas.microsoft.com/office/drawing/2014/main" id="{34C73735-2900-6BFA-C175-A6A397C4CC53}"/>
              </a:ext>
            </a:extLst>
          </p:cNvPr>
          <p:cNvSpPr txBox="1"/>
          <p:nvPr/>
        </p:nvSpPr>
        <p:spPr>
          <a:xfrm>
            <a:off x="8126788" y="4911827"/>
            <a:ext cx="1973164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lnSpc>
                <a:spcPts val="2053"/>
              </a:lnSpc>
              <a:spcBef>
                <a:spcPct val="0"/>
              </a:spcBef>
            </a:pPr>
            <a:r>
              <a:rPr lang="fr-FR" sz="1466" b="1" dirty="0">
                <a:solidFill>
                  <a:srgbClr val="0D0D0D"/>
                </a:solidFill>
                <a:latin typeface="Marianne" panose="02000000000000000000" pitchFamily="2" charset="0"/>
                <a:ea typeface="Barlow Semi-Bold"/>
                <a:cs typeface="Barlow Semi-Bold"/>
                <a:sym typeface="Barlow Semi-Bold"/>
              </a:rPr>
              <a:t>Protection des droits de propriété intellectuelle et secret des affaires </a:t>
            </a:r>
          </a:p>
        </p:txBody>
      </p:sp>
      <p:sp>
        <p:nvSpPr>
          <p:cNvPr id="29" name="ZoneTexte 34">
            <a:extLst>
              <a:ext uri="{FF2B5EF4-FFF2-40B4-BE49-F238E27FC236}">
                <a16:creationId xmlns:a16="http://schemas.microsoft.com/office/drawing/2014/main" id="{3F47D27D-A359-8DF6-124E-30DDEE5497EF}"/>
              </a:ext>
            </a:extLst>
          </p:cNvPr>
          <p:cNvSpPr txBox="1"/>
          <p:nvPr/>
        </p:nvSpPr>
        <p:spPr>
          <a:xfrm rot="20142799">
            <a:off x="3626383" y="3121881"/>
            <a:ext cx="1516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 dirty="0">
                <a:solidFill>
                  <a:srgbClr val="FF0000"/>
                </a:solidFill>
                <a:latin typeface="Marianne" panose="02000000000000000000" pitchFamily="2" charset="0"/>
              </a:rPr>
              <a:t>OBLIGATIONS</a:t>
            </a:r>
          </a:p>
        </p:txBody>
      </p:sp>
      <p:sp>
        <p:nvSpPr>
          <p:cNvPr id="30" name="ZoneTexte 35">
            <a:extLst>
              <a:ext uri="{FF2B5EF4-FFF2-40B4-BE49-F238E27FC236}">
                <a16:creationId xmlns:a16="http://schemas.microsoft.com/office/drawing/2014/main" id="{31DCA92A-F157-9751-C057-5D50FB87C719}"/>
              </a:ext>
            </a:extLst>
          </p:cNvPr>
          <p:cNvSpPr txBox="1"/>
          <p:nvPr/>
        </p:nvSpPr>
        <p:spPr>
          <a:xfrm rot="1495261">
            <a:off x="7162446" y="3201997"/>
            <a:ext cx="1516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 dirty="0">
                <a:solidFill>
                  <a:srgbClr val="FF0000"/>
                </a:solidFill>
                <a:latin typeface="Marianne" panose="02000000000000000000" pitchFamily="2" charset="0"/>
              </a:rPr>
              <a:t>GARANTIES</a:t>
            </a:r>
          </a:p>
        </p:txBody>
      </p:sp>
      <p:sp>
        <p:nvSpPr>
          <p:cNvPr id="31" name="TextBox 381">
            <a:extLst>
              <a:ext uri="{FF2B5EF4-FFF2-40B4-BE49-F238E27FC236}">
                <a16:creationId xmlns:a16="http://schemas.microsoft.com/office/drawing/2014/main" id="{4B10AA26-B61E-D7CD-C003-B51C9B741F3F}"/>
              </a:ext>
            </a:extLst>
          </p:cNvPr>
          <p:cNvSpPr txBox="1"/>
          <p:nvPr/>
        </p:nvSpPr>
        <p:spPr>
          <a:xfrm>
            <a:off x="0" y="6056418"/>
            <a:ext cx="12192000" cy="622063"/>
          </a:xfrm>
          <a:prstGeom prst="rect">
            <a:avLst/>
          </a:prstGeom>
          <a:solidFill>
            <a:srgbClr val="009FCB">
              <a:alpha val="11000"/>
            </a:srgbClr>
          </a:solidFill>
          <a:ln w="12700" cap="flat">
            <a:noFill/>
            <a:miter lim="400000"/>
          </a:ln>
          <a:effectLst/>
          <a:sp3d/>
        </p:spPr>
        <p:txBody>
          <a:bodyPr rot="0" spcFirstLastPara="1" vert="horz" wrap="square" lIns="36000" tIns="36000" rIns="36000" bIns="36000" numCol="1" spcCol="38100" rtlCol="0" anchor="ctr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25479" hangingPunct="0">
              <a:defRPr/>
            </a:pPr>
            <a:endParaRPr lang="fr-FR" sz="1400" b="1" dirty="0">
              <a:solidFill>
                <a:srgbClr val="FFFFFF"/>
              </a:solidFill>
              <a:latin typeface="Marianne" panose="02000000000000000000" pitchFamily="2" charset="0"/>
            </a:endParaRPr>
          </a:p>
        </p:txBody>
      </p:sp>
      <p:pic>
        <p:nvPicPr>
          <p:cNvPr id="32" name="Graphic 2">
            <a:extLst>
              <a:ext uri="{FF2B5EF4-FFF2-40B4-BE49-F238E27FC236}">
                <a16:creationId xmlns:a16="http://schemas.microsoft.com/office/drawing/2014/main" id="{7420BAC1-0630-2B50-AA81-A6C7AFA7DE1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69666" y="6114157"/>
            <a:ext cx="372073" cy="461372"/>
          </a:xfrm>
          <a:prstGeom prst="rect">
            <a:avLst/>
          </a:prstGeom>
        </p:spPr>
      </p:pic>
      <p:sp>
        <p:nvSpPr>
          <p:cNvPr id="33" name="ZoneTexte 38">
            <a:extLst>
              <a:ext uri="{FF2B5EF4-FFF2-40B4-BE49-F238E27FC236}">
                <a16:creationId xmlns:a16="http://schemas.microsoft.com/office/drawing/2014/main" id="{D8154A66-4FF3-4560-51B4-921E60DA77EE}"/>
              </a:ext>
            </a:extLst>
          </p:cNvPr>
          <p:cNvSpPr txBox="1"/>
          <p:nvPr/>
        </p:nvSpPr>
        <p:spPr>
          <a:xfrm>
            <a:off x="972590" y="6096328"/>
            <a:ext cx="10809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Marianne" panose="02000000000000000000" pitchFamily="2" charset="0"/>
              </a:rPr>
              <a:t>Les Etats Membres peuvent établir une procédure par laquelle un détenteur de données de santé peut demander à être désigné comme détenteur de confiance. </a:t>
            </a:r>
            <a:endParaRPr lang="fr-FR" sz="1400" dirty="0"/>
          </a:p>
        </p:txBody>
      </p:sp>
      <p:sp>
        <p:nvSpPr>
          <p:cNvPr id="34" name="ZoneTexte 39">
            <a:extLst>
              <a:ext uri="{FF2B5EF4-FFF2-40B4-BE49-F238E27FC236}">
                <a16:creationId xmlns:a16="http://schemas.microsoft.com/office/drawing/2014/main" id="{089217F5-68D7-FBD0-15AC-9D080A0AB2A8}"/>
              </a:ext>
            </a:extLst>
          </p:cNvPr>
          <p:cNvSpPr txBox="1"/>
          <p:nvPr/>
        </p:nvSpPr>
        <p:spPr>
          <a:xfrm>
            <a:off x="9947596" y="2381605"/>
            <a:ext cx="1756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dirty="0">
                <a:latin typeface="Marianne" panose="02000000000000000000" pitchFamily="2" charset="0"/>
              </a:rPr>
              <a:t>Perception de redevances</a:t>
            </a:r>
          </a:p>
        </p:txBody>
      </p:sp>
      <p:sp>
        <p:nvSpPr>
          <p:cNvPr id="35" name="Freeform 10">
            <a:extLst>
              <a:ext uri="{FF2B5EF4-FFF2-40B4-BE49-F238E27FC236}">
                <a16:creationId xmlns:a16="http://schemas.microsoft.com/office/drawing/2014/main" id="{A8FC2346-1F0D-0532-FD22-42736B78D38C}"/>
              </a:ext>
            </a:extLst>
          </p:cNvPr>
          <p:cNvSpPr/>
          <p:nvPr/>
        </p:nvSpPr>
        <p:spPr>
          <a:xfrm>
            <a:off x="1051708" y="3818533"/>
            <a:ext cx="571296" cy="539462"/>
          </a:xfrm>
          <a:custGeom>
            <a:avLst/>
            <a:gdLst/>
            <a:ahLst/>
            <a:cxnLst/>
            <a:rect l="l" t="t" r="r" b="b"/>
            <a:pathLst>
              <a:path w="4144945" h="4114800">
                <a:moveTo>
                  <a:pt x="0" y="0"/>
                </a:moveTo>
                <a:lnTo>
                  <a:pt x="4144945" y="0"/>
                </a:lnTo>
                <a:lnTo>
                  <a:pt x="41449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717832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B3C92F-E013-9742-9AA3-9487E2EEC1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F7F6EF-54FD-749E-0F14-0615D5636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400" b="1" dirty="0">
                <a:latin typeface="Marianne"/>
              </a:rPr>
              <a:t>La désignation d’un ou plusieurs organismes responsables de l’accès aux données</a:t>
            </a:r>
            <a:endParaRPr lang="fr-FR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F9394E63-0C2A-BB9A-8230-0151C96EDB8E}"/>
              </a:ext>
            </a:extLst>
          </p:cNvPr>
          <p:cNvSpPr/>
          <p:nvPr/>
        </p:nvSpPr>
        <p:spPr>
          <a:xfrm>
            <a:off x="7573111" y="2747548"/>
            <a:ext cx="859087" cy="84320"/>
          </a:xfrm>
          <a:custGeom>
            <a:avLst/>
            <a:gdLst/>
            <a:ahLst/>
            <a:cxnLst/>
            <a:rect l="l" t="t" r="r" b="b"/>
            <a:pathLst>
              <a:path w="1288629" h="126479">
                <a:moveTo>
                  <a:pt x="0" y="0"/>
                </a:moveTo>
                <a:lnTo>
                  <a:pt x="1288629" y="0"/>
                </a:lnTo>
                <a:lnTo>
                  <a:pt x="1288629" y="126479"/>
                </a:lnTo>
                <a:lnTo>
                  <a:pt x="0" y="126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5698" b="-1622668"/>
            </a:stretch>
          </a:blipFill>
          <a:ln cap="sq">
            <a:noFill/>
            <a:prstDash val="solid"/>
            <a:miter/>
          </a:ln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20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48F191FE-9A3B-9435-46FA-B8A3526408F5}"/>
              </a:ext>
            </a:extLst>
          </p:cNvPr>
          <p:cNvSpPr/>
          <p:nvPr/>
        </p:nvSpPr>
        <p:spPr>
          <a:xfrm flipH="1">
            <a:off x="3766766" y="2747548"/>
            <a:ext cx="859087" cy="84320"/>
          </a:xfrm>
          <a:custGeom>
            <a:avLst/>
            <a:gdLst/>
            <a:ahLst/>
            <a:cxnLst/>
            <a:rect l="l" t="t" r="r" b="b"/>
            <a:pathLst>
              <a:path w="1288629" h="126479">
                <a:moveTo>
                  <a:pt x="1288629" y="0"/>
                </a:moveTo>
                <a:lnTo>
                  <a:pt x="0" y="0"/>
                </a:lnTo>
                <a:lnTo>
                  <a:pt x="0" y="126479"/>
                </a:lnTo>
                <a:lnTo>
                  <a:pt x="1288629" y="126479"/>
                </a:lnTo>
                <a:lnTo>
                  <a:pt x="128862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5698" b="-1622668"/>
            </a:stretch>
          </a:blipFill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20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E5E8BA6E-5F2B-35AD-2801-6C0EF86C1D40}"/>
              </a:ext>
            </a:extLst>
          </p:cNvPr>
          <p:cNvSpPr/>
          <p:nvPr/>
        </p:nvSpPr>
        <p:spPr>
          <a:xfrm>
            <a:off x="7598876" y="5190089"/>
            <a:ext cx="859087" cy="84320"/>
          </a:xfrm>
          <a:custGeom>
            <a:avLst/>
            <a:gdLst/>
            <a:ahLst/>
            <a:cxnLst/>
            <a:rect l="l" t="t" r="r" b="b"/>
            <a:pathLst>
              <a:path w="1288629" h="126479">
                <a:moveTo>
                  <a:pt x="0" y="0"/>
                </a:moveTo>
                <a:lnTo>
                  <a:pt x="1288629" y="0"/>
                </a:lnTo>
                <a:lnTo>
                  <a:pt x="1288629" y="126479"/>
                </a:lnTo>
                <a:lnTo>
                  <a:pt x="0" y="126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5698" b="-1622668"/>
            </a:stretch>
          </a:blipFill>
          <a:ln cap="sq">
            <a:noFill/>
            <a:prstDash val="solid"/>
            <a:miter/>
          </a:ln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20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77584C35-ECC8-D14E-629D-816CC2D6B4B7}"/>
              </a:ext>
            </a:extLst>
          </p:cNvPr>
          <p:cNvSpPr/>
          <p:nvPr/>
        </p:nvSpPr>
        <p:spPr>
          <a:xfrm flipH="1">
            <a:off x="3807420" y="5192468"/>
            <a:ext cx="859087" cy="84320"/>
          </a:xfrm>
          <a:custGeom>
            <a:avLst/>
            <a:gdLst/>
            <a:ahLst/>
            <a:cxnLst/>
            <a:rect l="l" t="t" r="r" b="b"/>
            <a:pathLst>
              <a:path w="1288629" h="126479">
                <a:moveTo>
                  <a:pt x="1288629" y="0"/>
                </a:moveTo>
                <a:lnTo>
                  <a:pt x="0" y="0"/>
                </a:lnTo>
                <a:lnTo>
                  <a:pt x="0" y="126478"/>
                </a:lnTo>
                <a:lnTo>
                  <a:pt x="1288629" y="126478"/>
                </a:lnTo>
                <a:lnTo>
                  <a:pt x="128862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5698" b="-1622668"/>
            </a:stretch>
          </a:blipFill>
          <a:ln cap="sq">
            <a:noFill/>
            <a:prstDash val="solid"/>
            <a:miter/>
          </a:ln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200"/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60C9C17D-341B-FC57-DD39-A41A1AF9FBB4}"/>
              </a:ext>
            </a:extLst>
          </p:cNvPr>
          <p:cNvSpPr/>
          <p:nvPr/>
        </p:nvSpPr>
        <p:spPr>
          <a:xfrm>
            <a:off x="4896350" y="2478807"/>
            <a:ext cx="1019411" cy="1302761"/>
          </a:xfrm>
          <a:custGeom>
            <a:avLst/>
            <a:gdLst>
              <a:gd name="connsiteX0" fmla="*/ 0 w 1529115"/>
              <a:gd name="connsiteY0" fmla="*/ 0 h 1954141"/>
              <a:gd name="connsiteX1" fmla="*/ 1529115 w 1529115"/>
              <a:gd name="connsiteY1" fmla="*/ 0 h 1954141"/>
              <a:gd name="connsiteX2" fmla="*/ 1511303 w 1529115"/>
              <a:gd name="connsiteY2" fmla="*/ 1544442 h 1954141"/>
              <a:gd name="connsiteX3" fmla="*/ 0 w 1529115"/>
              <a:gd name="connsiteY3" fmla="*/ 1954141 h 1954141"/>
              <a:gd name="connsiteX4" fmla="*/ 0 w 1529115"/>
              <a:gd name="connsiteY4" fmla="*/ 0 h 1954141"/>
              <a:gd name="connsiteX0" fmla="*/ 17812 w 1529115"/>
              <a:gd name="connsiteY0" fmla="*/ 427512 h 1954141"/>
              <a:gd name="connsiteX1" fmla="*/ 1529115 w 1529115"/>
              <a:gd name="connsiteY1" fmla="*/ 0 h 1954141"/>
              <a:gd name="connsiteX2" fmla="*/ 1511303 w 1529115"/>
              <a:gd name="connsiteY2" fmla="*/ 1544442 h 1954141"/>
              <a:gd name="connsiteX3" fmla="*/ 0 w 1529115"/>
              <a:gd name="connsiteY3" fmla="*/ 1954141 h 1954141"/>
              <a:gd name="connsiteX4" fmla="*/ 17812 w 1529115"/>
              <a:gd name="connsiteY4" fmla="*/ 427512 h 1954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9115" h="1954141">
                <a:moveTo>
                  <a:pt x="17812" y="427512"/>
                </a:moveTo>
                <a:lnTo>
                  <a:pt x="1529115" y="0"/>
                </a:lnTo>
                <a:lnTo>
                  <a:pt x="1511303" y="1544442"/>
                </a:lnTo>
                <a:lnTo>
                  <a:pt x="0" y="1954141"/>
                </a:lnTo>
                <a:lnTo>
                  <a:pt x="17812" y="427512"/>
                </a:lnTo>
                <a:close/>
              </a:path>
            </a:pathLst>
          </a:custGeom>
          <a:solidFill>
            <a:srgbClr val="009FCB"/>
          </a:solidFill>
        </p:spPr>
        <p:txBody>
          <a:bodyPr wrap="square" lIns="48000" tIns="48000" rIns="48000" bIns="4800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914400">
              <a:spcAft>
                <a:spcPts val="267"/>
              </a:spcAft>
            </a:pPr>
            <a:endParaRPr lang="fr-FR" b="1">
              <a:solidFill>
                <a:schemeClr val="bg1"/>
              </a:solidFill>
              <a:latin typeface="Marianne" panose="02000000000000000000" pitchFamily="2" charset="0"/>
            </a:endParaRPr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BE572833-DB0A-DAF5-26EF-972B7B76F897}"/>
              </a:ext>
            </a:extLst>
          </p:cNvPr>
          <p:cNvSpPr/>
          <p:nvPr/>
        </p:nvSpPr>
        <p:spPr>
          <a:xfrm flipH="1">
            <a:off x="6267950" y="2495580"/>
            <a:ext cx="1019411" cy="1296000"/>
          </a:xfrm>
          <a:custGeom>
            <a:avLst/>
            <a:gdLst>
              <a:gd name="connsiteX0" fmla="*/ 1529115 w 1529115"/>
              <a:gd name="connsiteY0" fmla="*/ 0 h 1954141"/>
              <a:gd name="connsiteX1" fmla="*/ 0 w 1529115"/>
              <a:gd name="connsiteY1" fmla="*/ 0 h 1954141"/>
              <a:gd name="connsiteX2" fmla="*/ 0 w 1529115"/>
              <a:gd name="connsiteY2" fmla="*/ 1954141 h 1954141"/>
              <a:gd name="connsiteX3" fmla="*/ 1529115 w 1529115"/>
              <a:gd name="connsiteY3" fmla="*/ 1580068 h 1954141"/>
              <a:gd name="connsiteX4" fmla="*/ 1529115 w 1529115"/>
              <a:gd name="connsiteY4" fmla="*/ 0 h 1954141"/>
              <a:gd name="connsiteX0" fmla="*/ 1529115 w 1529115"/>
              <a:gd name="connsiteY0" fmla="*/ 0 h 1954141"/>
              <a:gd name="connsiteX1" fmla="*/ 17812 w 1529115"/>
              <a:gd name="connsiteY1" fmla="*/ 463137 h 1954141"/>
              <a:gd name="connsiteX2" fmla="*/ 0 w 1529115"/>
              <a:gd name="connsiteY2" fmla="*/ 1954141 h 1954141"/>
              <a:gd name="connsiteX3" fmla="*/ 1529115 w 1529115"/>
              <a:gd name="connsiteY3" fmla="*/ 1580068 h 1954141"/>
              <a:gd name="connsiteX4" fmla="*/ 1529115 w 1529115"/>
              <a:gd name="connsiteY4" fmla="*/ 0 h 1954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9115" h="1954141">
                <a:moveTo>
                  <a:pt x="1529115" y="0"/>
                </a:moveTo>
                <a:lnTo>
                  <a:pt x="17812" y="463137"/>
                </a:lnTo>
                <a:lnTo>
                  <a:pt x="0" y="1954141"/>
                </a:lnTo>
                <a:lnTo>
                  <a:pt x="1529115" y="1580068"/>
                </a:lnTo>
                <a:lnTo>
                  <a:pt x="1529115" y="0"/>
                </a:lnTo>
                <a:close/>
              </a:path>
            </a:pathLst>
          </a:custGeom>
          <a:solidFill>
            <a:srgbClr val="009FCB"/>
          </a:solidFill>
        </p:spPr>
        <p:txBody>
          <a:bodyPr wrap="square" lIns="48000" tIns="48000" rIns="48000" bIns="4800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267"/>
              </a:spcAft>
            </a:pPr>
            <a:endParaRPr lang="fr-FR" b="1">
              <a:solidFill>
                <a:schemeClr val="bg1"/>
              </a:solidFill>
              <a:latin typeface="Marianne" panose="02000000000000000000" pitchFamily="2" charset="0"/>
            </a:endParaRPr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DE085B6A-8177-A9F9-658B-7B61BA0AEE6D}"/>
              </a:ext>
            </a:extLst>
          </p:cNvPr>
          <p:cNvSpPr/>
          <p:nvPr/>
        </p:nvSpPr>
        <p:spPr>
          <a:xfrm flipH="1">
            <a:off x="4896350" y="4865325"/>
            <a:ext cx="1019411" cy="1296000"/>
          </a:xfrm>
          <a:custGeom>
            <a:avLst/>
            <a:gdLst>
              <a:gd name="connsiteX0" fmla="*/ 1529115 w 1529115"/>
              <a:gd name="connsiteY0" fmla="*/ 0 h 1954140"/>
              <a:gd name="connsiteX1" fmla="*/ 0 w 1529115"/>
              <a:gd name="connsiteY1" fmla="*/ 0 h 1954140"/>
              <a:gd name="connsiteX2" fmla="*/ 0 w 1529115"/>
              <a:gd name="connsiteY2" fmla="*/ 1954140 h 1954140"/>
              <a:gd name="connsiteX3" fmla="*/ 1493489 w 1529115"/>
              <a:gd name="connsiteY3" fmla="*/ 1544440 h 1954140"/>
              <a:gd name="connsiteX4" fmla="*/ 1529115 w 1529115"/>
              <a:gd name="connsiteY4" fmla="*/ 0 h 1954140"/>
              <a:gd name="connsiteX0" fmla="*/ 1529115 w 1529115"/>
              <a:gd name="connsiteY0" fmla="*/ 0 h 1954140"/>
              <a:gd name="connsiteX1" fmla="*/ 17812 w 1529115"/>
              <a:gd name="connsiteY1" fmla="*/ 427512 h 1954140"/>
              <a:gd name="connsiteX2" fmla="*/ 0 w 1529115"/>
              <a:gd name="connsiteY2" fmla="*/ 1954140 h 1954140"/>
              <a:gd name="connsiteX3" fmla="*/ 1493489 w 1529115"/>
              <a:gd name="connsiteY3" fmla="*/ 1544440 h 1954140"/>
              <a:gd name="connsiteX4" fmla="*/ 1529115 w 1529115"/>
              <a:gd name="connsiteY4" fmla="*/ 0 h 1954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9115" h="1954140">
                <a:moveTo>
                  <a:pt x="1529115" y="0"/>
                </a:moveTo>
                <a:lnTo>
                  <a:pt x="17812" y="427512"/>
                </a:lnTo>
                <a:lnTo>
                  <a:pt x="0" y="1954140"/>
                </a:lnTo>
                <a:lnTo>
                  <a:pt x="1493489" y="1544440"/>
                </a:lnTo>
                <a:lnTo>
                  <a:pt x="1529115" y="0"/>
                </a:lnTo>
                <a:close/>
              </a:path>
            </a:pathLst>
          </a:custGeom>
          <a:solidFill>
            <a:srgbClr val="009FCB"/>
          </a:solidFill>
        </p:spPr>
        <p:txBody>
          <a:bodyPr wrap="square" lIns="48000" tIns="48000" rIns="48000" bIns="4800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267"/>
              </a:spcAft>
            </a:pPr>
            <a:endParaRPr lang="fr-FR" b="1">
              <a:solidFill>
                <a:schemeClr val="bg1"/>
              </a:solidFill>
              <a:latin typeface="Marianne" panose="02000000000000000000" pitchFamily="2" charset="0"/>
            </a:endParaRPr>
          </a:p>
        </p:txBody>
      </p:sp>
      <p:sp>
        <p:nvSpPr>
          <p:cNvPr id="11" name="Freeform 14">
            <a:extLst>
              <a:ext uri="{FF2B5EF4-FFF2-40B4-BE49-F238E27FC236}">
                <a16:creationId xmlns:a16="http://schemas.microsoft.com/office/drawing/2014/main" id="{7822BACC-9F00-EA48-B32C-F05E98212FAC}"/>
              </a:ext>
            </a:extLst>
          </p:cNvPr>
          <p:cNvSpPr/>
          <p:nvPr/>
        </p:nvSpPr>
        <p:spPr>
          <a:xfrm>
            <a:off x="6256075" y="4865325"/>
            <a:ext cx="1043161" cy="1296000"/>
          </a:xfrm>
          <a:custGeom>
            <a:avLst/>
            <a:gdLst>
              <a:gd name="connsiteX0" fmla="*/ 0 w 1546927"/>
              <a:gd name="connsiteY0" fmla="*/ 427510 h 1954140"/>
              <a:gd name="connsiteX1" fmla="*/ 1546927 w 1546927"/>
              <a:gd name="connsiteY1" fmla="*/ 0 h 1954140"/>
              <a:gd name="connsiteX2" fmla="*/ 1546927 w 1546927"/>
              <a:gd name="connsiteY2" fmla="*/ 1954140 h 1954140"/>
              <a:gd name="connsiteX3" fmla="*/ 17812 w 1546927"/>
              <a:gd name="connsiteY3" fmla="*/ 1954140 h 1954140"/>
              <a:gd name="connsiteX4" fmla="*/ 0 w 1546927"/>
              <a:gd name="connsiteY4" fmla="*/ 427510 h 1954140"/>
              <a:gd name="connsiteX0" fmla="*/ 0 w 1564739"/>
              <a:gd name="connsiteY0" fmla="*/ 427510 h 1954140"/>
              <a:gd name="connsiteX1" fmla="*/ 1546927 w 1564739"/>
              <a:gd name="connsiteY1" fmla="*/ 0 h 1954140"/>
              <a:gd name="connsiteX2" fmla="*/ 1564739 w 1564739"/>
              <a:gd name="connsiteY2" fmla="*/ 1544441 h 1954140"/>
              <a:gd name="connsiteX3" fmla="*/ 17812 w 1564739"/>
              <a:gd name="connsiteY3" fmla="*/ 1954140 h 1954140"/>
              <a:gd name="connsiteX4" fmla="*/ 0 w 1564739"/>
              <a:gd name="connsiteY4" fmla="*/ 427510 h 1954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4739" h="1954140">
                <a:moveTo>
                  <a:pt x="0" y="427510"/>
                </a:moveTo>
                <a:lnTo>
                  <a:pt x="1546927" y="0"/>
                </a:lnTo>
                <a:lnTo>
                  <a:pt x="1564739" y="1544441"/>
                </a:lnTo>
                <a:lnTo>
                  <a:pt x="17812" y="1954140"/>
                </a:lnTo>
                <a:lnTo>
                  <a:pt x="0" y="427510"/>
                </a:lnTo>
                <a:close/>
              </a:path>
            </a:pathLst>
          </a:custGeom>
          <a:solidFill>
            <a:srgbClr val="009FCB"/>
          </a:solidFill>
        </p:spPr>
        <p:txBody>
          <a:bodyPr wrap="square" lIns="48000" tIns="48000" rIns="48000" bIns="4800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267"/>
              </a:spcAft>
            </a:pPr>
            <a:endParaRPr lang="fr-FR" b="1">
              <a:solidFill>
                <a:schemeClr val="bg1"/>
              </a:solidFill>
              <a:latin typeface="Marianne" panose="02000000000000000000" pitchFamily="2" charset="0"/>
            </a:endParaRPr>
          </a:p>
        </p:txBody>
      </p:sp>
      <p:sp>
        <p:nvSpPr>
          <p:cNvPr id="12" name="TextBox 19">
            <a:extLst>
              <a:ext uri="{FF2B5EF4-FFF2-40B4-BE49-F238E27FC236}">
                <a16:creationId xmlns:a16="http://schemas.microsoft.com/office/drawing/2014/main" id="{BC36A7A7-C665-EDB3-6F5B-7D1C154CD31F}"/>
              </a:ext>
            </a:extLst>
          </p:cNvPr>
          <p:cNvSpPr txBox="1"/>
          <p:nvPr/>
        </p:nvSpPr>
        <p:spPr>
          <a:xfrm>
            <a:off x="8717946" y="2427332"/>
            <a:ext cx="2546427" cy="5745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67" b="1">
                <a:latin typeface="Marianne" panose="02000000000000000000" pitchFamily="2" charset="0"/>
                <a:ea typeface="Barlow Bold"/>
                <a:cs typeface="Barlow Bold"/>
                <a:sym typeface="Barlow Bold"/>
              </a:rPr>
              <a:t>Pouvoirs de controle et de sanctions</a:t>
            </a:r>
          </a:p>
        </p:txBody>
      </p:sp>
      <p:sp>
        <p:nvSpPr>
          <p:cNvPr id="13" name="TextBox 20">
            <a:extLst>
              <a:ext uri="{FF2B5EF4-FFF2-40B4-BE49-F238E27FC236}">
                <a16:creationId xmlns:a16="http://schemas.microsoft.com/office/drawing/2014/main" id="{333B4661-54ED-444F-C542-78E62B55D68C}"/>
              </a:ext>
            </a:extLst>
          </p:cNvPr>
          <p:cNvSpPr txBox="1"/>
          <p:nvPr/>
        </p:nvSpPr>
        <p:spPr>
          <a:xfrm>
            <a:off x="1056931" y="2357680"/>
            <a:ext cx="2424085" cy="5745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867" b="1" dirty="0" err="1">
                <a:latin typeface="Marianne" panose="02000000000000000000" pitchFamily="2" charset="0"/>
                <a:ea typeface="Barlow Bold"/>
                <a:cs typeface="Barlow Bold"/>
                <a:sym typeface="Barlow Bold"/>
              </a:rPr>
              <a:t>Permettre</a:t>
            </a:r>
            <a:r>
              <a:rPr lang="en-US" sz="1867" b="1" dirty="0">
                <a:latin typeface="Marianne" panose="02000000000000000000" pitchFamily="2" charset="0"/>
                <a:ea typeface="Barlow Bold"/>
                <a:cs typeface="Barlow Bold"/>
                <a:sym typeface="Barlow Bold"/>
              </a:rPr>
              <a:t>  </a:t>
            </a:r>
            <a:r>
              <a:rPr lang="en-US" sz="1867" b="1" dirty="0" err="1">
                <a:latin typeface="Marianne" panose="02000000000000000000" pitchFamily="2" charset="0"/>
                <a:ea typeface="Barlow Bold"/>
                <a:cs typeface="Barlow Bold"/>
                <a:sym typeface="Barlow Bold"/>
              </a:rPr>
              <a:t>l’accès</a:t>
            </a:r>
            <a:r>
              <a:rPr lang="en-US" sz="1867" b="1" dirty="0">
                <a:latin typeface="Marianne" panose="02000000000000000000" pitchFamily="2" charset="0"/>
                <a:ea typeface="Barlow Bold"/>
                <a:cs typeface="Barlow Bold"/>
                <a:sym typeface="Barlow Bold"/>
              </a:rPr>
              <a:t> aux données</a:t>
            </a:r>
          </a:p>
        </p:txBody>
      </p:sp>
      <p:sp>
        <p:nvSpPr>
          <p:cNvPr id="14" name="TextBox 21">
            <a:extLst>
              <a:ext uri="{FF2B5EF4-FFF2-40B4-BE49-F238E27FC236}">
                <a16:creationId xmlns:a16="http://schemas.microsoft.com/office/drawing/2014/main" id="{D68D3DAA-0004-393E-4DA8-DBF6BED1D162}"/>
              </a:ext>
            </a:extLst>
          </p:cNvPr>
          <p:cNvSpPr txBox="1"/>
          <p:nvPr/>
        </p:nvSpPr>
        <p:spPr>
          <a:xfrm>
            <a:off x="8719703" y="4896557"/>
            <a:ext cx="3595055" cy="5616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40"/>
              </a:lnSpc>
            </a:pPr>
            <a:r>
              <a:rPr lang="en-US" sz="1867" b="1">
                <a:latin typeface="Marianne" panose="02000000000000000000" pitchFamily="2" charset="0"/>
                <a:sym typeface="Barlow Bold"/>
              </a:rPr>
              <a:t>Transparence</a:t>
            </a:r>
            <a:r>
              <a:rPr lang="en-US" sz="1867" b="1">
                <a:latin typeface="Barlow Bold"/>
                <a:ea typeface="Barlow Bold"/>
                <a:cs typeface="Barlow Bold"/>
                <a:sym typeface="Barlow Bold"/>
              </a:rPr>
              <a:t> </a:t>
            </a:r>
            <a:r>
              <a:rPr lang="en-US" sz="1867" b="1">
                <a:latin typeface="Marianne" panose="02000000000000000000" pitchFamily="2" charset="0"/>
                <a:sym typeface="Barlow Bold"/>
              </a:rPr>
              <a:t>et</a:t>
            </a:r>
            <a:r>
              <a:rPr lang="en-US" sz="1867" b="1">
                <a:latin typeface="Barlow Bold"/>
                <a:ea typeface="Barlow Bold"/>
                <a:cs typeface="Barlow Bold"/>
                <a:sym typeface="Barlow Bold"/>
              </a:rPr>
              <a:t> </a:t>
            </a:r>
            <a:r>
              <a:rPr lang="en-US" sz="1867" b="1">
                <a:latin typeface="Marianne" panose="02000000000000000000" pitchFamily="2" charset="0"/>
                <a:sym typeface="Barlow Bold"/>
              </a:rPr>
              <a:t>droits</a:t>
            </a:r>
            <a:r>
              <a:rPr lang="en-US" sz="1867" b="1">
                <a:latin typeface="Barlow Bold"/>
                <a:ea typeface="Barlow Bold"/>
                <a:cs typeface="Barlow Bold"/>
                <a:sym typeface="Barlow Bold"/>
              </a:rPr>
              <a:t> </a:t>
            </a:r>
            <a:r>
              <a:rPr lang="en-US" sz="1867" b="1">
                <a:latin typeface="Marianne" panose="02000000000000000000" pitchFamily="2" charset="0"/>
                <a:sym typeface="Barlow Bold"/>
              </a:rPr>
              <a:t>des</a:t>
            </a:r>
            <a:r>
              <a:rPr lang="en-US" sz="1867" b="1">
                <a:latin typeface="Barlow Bold"/>
                <a:ea typeface="Barlow Bold"/>
                <a:cs typeface="Barlow Bold"/>
                <a:sym typeface="Barlow Bold"/>
              </a:rPr>
              <a:t> </a:t>
            </a:r>
            <a:r>
              <a:rPr lang="en-US" sz="1867" b="1">
                <a:latin typeface="Marianne" panose="02000000000000000000" pitchFamily="2" charset="0"/>
                <a:sym typeface="Barlow Bold"/>
              </a:rPr>
              <a:t>personnes physiques</a:t>
            </a:r>
          </a:p>
        </p:txBody>
      </p:sp>
      <p:sp>
        <p:nvSpPr>
          <p:cNvPr id="15" name="TextBox 22">
            <a:extLst>
              <a:ext uri="{FF2B5EF4-FFF2-40B4-BE49-F238E27FC236}">
                <a16:creationId xmlns:a16="http://schemas.microsoft.com/office/drawing/2014/main" id="{4A593A8E-6EC4-6E1B-4F64-902788D92C73}"/>
              </a:ext>
            </a:extLst>
          </p:cNvPr>
          <p:cNvSpPr txBox="1"/>
          <p:nvPr/>
        </p:nvSpPr>
        <p:spPr>
          <a:xfrm>
            <a:off x="538180" y="4895971"/>
            <a:ext cx="3039396" cy="5745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867" b="1">
                <a:latin typeface="Marianne"/>
                <a:ea typeface="Barlow Bold"/>
                <a:cs typeface="Barlow Bold"/>
                <a:sym typeface="Barlow Bold"/>
              </a:rPr>
              <a:t>Modalités économiques du partage des données</a:t>
            </a:r>
            <a:endParaRPr lang="en-US" sz="1867" b="1">
              <a:latin typeface="Marianne" panose="02000000000000000000" pitchFamily="2" charset="0"/>
              <a:ea typeface="Barlow Bold"/>
              <a:cs typeface="Barlow Bold"/>
            </a:endParaRPr>
          </a:p>
        </p:txBody>
      </p:sp>
      <p:sp>
        <p:nvSpPr>
          <p:cNvPr id="16" name="Freeform 34">
            <a:extLst>
              <a:ext uri="{FF2B5EF4-FFF2-40B4-BE49-F238E27FC236}">
                <a16:creationId xmlns:a16="http://schemas.microsoft.com/office/drawing/2014/main" id="{44615F8F-2F24-911F-6955-46DE3D0BD58B}"/>
              </a:ext>
            </a:extLst>
          </p:cNvPr>
          <p:cNvSpPr/>
          <p:nvPr/>
        </p:nvSpPr>
        <p:spPr>
          <a:xfrm>
            <a:off x="5168116" y="2856050"/>
            <a:ext cx="506519" cy="466631"/>
          </a:xfrm>
          <a:custGeom>
            <a:avLst/>
            <a:gdLst/>
            <a:ahLst/>
            <a:cxnLst/>
            <a:rect l="l" t="t" r="r" b="b"/>
            <a:pathLst>
              <a:path w="759777" h="699945">
                <a:moveTo>
                  <a:pt x="0" y="0"/>
                </a:moveTo>
                <a:lnTo>
                  <a:pt x="759777" y="0"/>
                </a:lnTo>
                <a:lnTo>
                  <a:pt x="759777" y="699945"/>
                </a:lnTo>
                <a:lnTo>
                  <a:pt x="0" y="6999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200"/>
          </a:p>
        </p:txBody>
      </p:sp>
      <p:sp>
        <p:nvSpPr>
          <p:cNvPr id="17" name="Freeform 35">
            <a:extLst>
              <a:ext uri="{FF2B5EF4-FFF2-40B4-BE49-F238E27FC236}">
                <a16:creationId xmlns:a16="http://schemas.microsoft.com/office/drawing/2014/main" id="{BFC354CE-6E1C-B5B7-D41E-25918A1986F6}"/>
              </a:ext>
            </a:extLst>
          </p:cNvPr>
          <p:cNvSpPr/>
          <p:nvPr/>
        </p:nvSpPr>
        <p:spPr>
          <a:xfrm>
            <a:off x="6530485" y="5328871"/>
            <a:ext cx="542344" cy="535565"/>
          </a:xfrm>
          <a:custGeom>
            <a:avLst/>
            <a:gdLst/>
            <a:ahLst/>
            <a:cxnLst/>
            <a:rect l="l" t="t" r="r" b="b"/>
            <a:pathLst>
              <a:path w="813515" h="803347">
                <a:moveTo>
                  <a:pt x="0" y="0"/>
                </a:moveTo>
                <a:lnTo>
                  <a:pt x="813515" y="0"/>
                </a:lnTo>
                <a:lnTo>
                  <a:pt x="813515" y="803347"/>
                </a:lnTo>
                <a:lnTo>
                  <a:pt x="0" y="8033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200" dirty="0"/>
          </a:p>
        </p:txBody>
      </p:sp>
      <p:sp>
        <p:nvSpPr>
          <p:cNvPr id="18" name="Freeform 37">
            <a:extLst>
              <a:ext uri="{FF2B5EF4-FFF2-40B4-BE49-F238E27FC236}">
                <a16:creationId xmlns:a16="http://schemas.microsoft.com/office/drawing/2014/main" id="{516C6704-1CA6-8785-9A60-7E8C9B68BD0E}"/>
              </a:ext>
            </a:extLst>
          </p:cNvPr>
          <p:cNvSpPr/>
          <p:nvPr/>
        </p:nvSpPr>
        <p:spPr>
          <a:xfrm>
            <a:off x="5134884" y="5168871"/>
            <a:ext cx="539751" cy="542504"/>
          </a:xfrm>
          <a:custGeom>
            <a:avLst/>
            <a:gdLst/>
            <a:ahLst/>
            <a:cxnLst/>
            <a:rect l="l" t="t" r="r" b="b"/>
            <a:pathLst>
              <a:path w="809625" h="813756">
                <a:moveTo>
                  <a:pt x="0" y="0"/>
                </a:moveTo>
                <a:lnTo>
                  <a:pt x="809625" y="0"/>
                </a:lnTo>
                <a:lnTo>
                  <a:pt x="809625" y="813756"/>
                </a:lnTo>
                <a:lnTo>
                  <a:pt x="0" y="8137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742" t="-1421" r="-1872" b="-1668"/>
            </a:stretch>
          </a:blipFill>
          <a:ln cap="sq">
            <a:noFill/>
            <a:prstDash val="solid"/>
            <a:miter/>
          </a:ln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200" dirty="0"/>
          </a:p>
        </p:txBody>
      </p:sp>
      <p:sp>
        <p:nvSpPr>
          <p:cNvPr id="19" name="Freeform 12">
            <a:extLst>
              <a:ext uri="{FF2B5EF4-FFF2-40B4-BE49-F238E27FC236}">
                <a16:creationId xmlns:a16="http://schemas.microsoft.com/office/drawing/2014/main" id="{B043670C-0D16-6BC6-3483-8A648430E2AC}"/>
              </a:ext>
            </a:extLst>
          </p:cNvPr>
          <p:cNvSpPr/>
          <p:nvPr/>
        </p:nvSpPr>
        <p:spPr>
          <a:xfrm>
            <a:off x="6519947" y="2814758"/>
            <a:ext cx="675743" cy="630856"/>
          </a:xfrm>
          <a:custGeom>
            <a:avLst/>
            <a:gdLst/>
            <a:ahLst/>
            <a:cxnLst/>
            <a:rect l="l" t="t" r="r" b="b"/>
            <a:pathLst>
              <a:path w="4412654" h="4114800">
                <a:moveTo>
                  <a:pt x="0" y="0"/>
                </a:moveTo>
                <a:lnTo>
                  <a:pt x="4412654" y="0"/>
                </a:lnTo>
                <a:lnTo>
                  <a:pt x="441265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3200" dirty="0"/>
          </a:p>
        </p:txBody>
      </p:sp>
      <p:sp>
        <p:nvSpPr>
          <p:cNvPr id="20" name="ZoneTexte 10">
            <a:extLst>
              <a:ext uri="{FF2B5EF4-FFF2-40B4-BE49-F238E27FC236}">
                <a16:creationId xmlns:a16="http://schemas.microsoft.com/office/drawing/2014/main" id="{C259432A-1F8A-9D96-19A5-1C1DF6FA0EE0}"/>
              </a:ext>
            </a:extLst>
          </p:cNvPr>
          <p:cNvSpPr txBox="1"/>
          <p:nvPr/>
        </p:nvSpPr>
        <p:spPr>
          <a:xfrm>
            <a:off x="691385" y="3146960"/>
            <a:ext cx="3852776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indent="-228594" algn="just">
              <a:buFont typeface="Wingdings" panose="05000000000000000000" pitchFamily="2" charset="2"/>
              <a:buChar char="§"/>
            </a:pPr>
            <a:r>
              <a:rPr lang="fr-FR" sz="1150" dirty="0">
                <a:latin typeface="Marianne" panose="02000000000000000000" pitchFamily="2" charset="0"/>
              </a:rPr>
              <a:t>Traiter les </a:t>
            </a:r>
            <a:r>
              <a:rPr lang="fr-FR" sz="1150" b="1" dirty="0">
                <a:solidFill>
                  <a:srgbClr val="002060"/>
                </a:solidFill>
                <a:latin typeface="Marianne" panose="02000000000000000000" pitchFamily="2" charset="0"/>
              </a:rPr>
              <a:t>demandes d’accès aux données et les demandes de permis d’utilisation secondaire </a:t>
            </a:r>
            <a:r>
              <a:rPr lang="fr-FR" sz="1150" b="1" dirty="0">
                <a:latin typeface="Marianne" panose="02000000000000000000" pitchFamily="2" charset="0"/>
              </a:rPr>
              <a:t>;</a:t>
            </a:r>
          </a:p>
          <a:p>
            <a:pPr lvl="0" algn="just"/>
            <a:endParaRPr lang="fr-FR" sz="1150" dirty="0">
              <a:latin typeface="Marianne" panose="02000000000000000000" pitchFamily="2" charset="0"/>
            </a:endParaRPr>
          </a:p>
          <a:p>
            <a:pPr marL="228594" indent="-228594" algn="just">
              <a:buFont typeface="Arial" panose="020B0604020202020204" pitchFamily="34" charset="0"/>
              <a:buChar char="•"/>
            </a:pPr>
            <a:r>
              <a:rPr lang="fr-FR" sz="1150" dirty="0">
                <a:latin typeface="Marianne"/>
              </a:rPr>
              <a:t>Réclamer les données aux détenteurs de données et les mettre à disposition des utilisateurs </a:t>
            </a:r>
            <a:r>
              <a:rPr lang="fr-FR" sz="1150" b="1" dirty="0">
                <a:solidFill>
                  <a:srgbClr val="002060"/>
                </a:solidFill>
                <a:latin typeface="Marianne"/>
              </a:rPr>
              <a:t>dans un environnement de traitement sécurisé </a:t>
            </a:r>
            <a:r>
              <a:rPr lang="fr-FR" sz="1150" dirty="0">
                <a:latin typeface="Marianne"/>
              </a:rPr>
              <a:t>;</a:t>
            </a:r>
          </a:p>
          <a:p>
            <a:pPr marL="228594" indent="-228594" algn="just">
              <a:buFont typeface="Arial" panose="020B0604020202020204" pitchFamily="34" charset="0"/>
              <a:buChar char="•"/>
            </a:pPr>
            <a:endParaRPr lang="fr-FR" sz="1150" dirty="0">
              <a:latin typeface="Marianne"/>
            </a:endParaRPr>
          </a:p>
          <a:p>
            <a:pPr marL="228594" indent="-228594" algn="just">
              <a:buFont typeface="Arial" panose="020B0604020202020204" pitchFamily="34" charset="0"/>
              <a:buChar char="•"/>
            </a:pPr>
            <a:r>
              <a:rPr lang="fr-FR" sz="1150" dirty="0">
                <a:latin typeface="Marianne"/>
              </a:rPr>
              <a:t>Assurer la </a:t>
            </a:r>
            <a:r>
              <a:rPr lang="fr-FR" sz="1150" b="1" dirty="0">
                <a:solidFill>
                  <a:srgbClr val="002060"/>
                </a:solidFill>
                <a:latin typeface="Marianne"/>
              </a:rPr>
              <a:t>mise en œuvre des labels de qualité </a:t>
            </a:r>
          </a:p>
        </p:txBody>
      </p:sp>
      <p:sp>
        <p:nvSpPr>
          <p:cNvPr id="21" name="ZoneTexte 14">
            <a:extLst>
              <a:ext uri="{FF2B5EF4-FFF2-40B4-BE49-F238E27FC236}">
                <a16:creationId xmlns:a16="http://schemas.microsoft.com/office/drawing/2014/main" id="{A2B03CB7-BBD4-7A60-D1B5-A3662AD58C7C}"/>
              </a:ext>
            </a:extLst>
          </p:cNvPr>
          <p:cNvSpPr txBox="1"/>
          <p:nvPr/>
        </p:nvSpPr>
        <p:spPr>
          <a:xfrm>
            <a:off x="8002654" y="3219511"/>
            <a:ext cx="3438828" cy="134395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indent="-228594" algn="just">
              <a:buFont typeface="Wingdings" panose="05000000000000000000" pitchFamily="2" charset="2"/>
              <a:buChar char="§"/>
            </a:pPr>
            <a:r>
              <a:rPr lang="fr-FR" sz="1150" b="1" dirty="0">
                <a:solidFill>
                  <a:srgbClr val="002060"/>
                </a:solidFill>
                <a:latin typeface="Marianne" panose="02000000000000000000" pitchFamily="2" charset="0"/>
              </a:rPr>
              <a:t>Contrôler et superviser la conformité </a:t>
            </a:r>
            <a:r>
              <a:rPr lang="fr-FR" sz="1150" dirty="0">
                <a:latin typeface="Marianne" panose="02000000000000000000" pitchFamily="2" charset="0"/>
              </a:rPr>
              <a:t>des détenteurs et utilisateurs de données avec les exigences établies par le Règlement</a:t>
            </a:r>
          </a:p>
          <a:p>
            <a:pPr marL="228594" indent="-228594" algn="just">
              <a:buFont typeface="Wingdings" panose="05000000000000000000" pitchFamily="2" charset="2"/>
              <a:buChar char="§"/>
            </a:pPr>
            <a:endParaRPr lang="fr-FR" sz="1150" dirty="0">
              <a:latin typeface="Marianne" panose="02000000000000000000" pitchFamily="2" charset="0"/>
            </a:endParaRPr>
          </a:p>
          <a:p>
            <a:pPr marL="228594" indent="-228594" algn="just">
              <a:buFont typeface="Wingdings" panose="05000000000000000000" pitchFamily="2" charset="2"/>
              <a:buChar char="§"/>
            </a:pPr>
            <a:r>
              <a:rPr lang="fr-FR" sz="1150" dirty="0">
                <a:latin typeface="Marianne" panose="02000000000000000000" pitchFamily="2" charset="0"/>
              </a:rPr>
              <a:t> </a:t>
            </a:r>
            <a:r>
              <a:rPr lang="fr-FR" sz="1150" b="1" dirty="0">
                <a:solidFill>
                  <a:srgbClr val="002060"/>
                </a:solidFill>
                <a:latin typeface="Marianne" panose="02000000000000000000" pitchFamily="2" charset="0"/>
              </a:rPr>
              <a:t>Sanctionner les manquements</a:t>
            </a:r>
            <a:r>
              <a:rPr lang="fr-FR" sz="1150" dirty="0">
                <a:latin typeface="Marianne" panose="02000000000000000000" pitchFamily="2" charset="0"/>
              </a:rPr>
              <a:t>, en collaboration avec les autorités de protection des données personnelles  </a:t>
            </a:r>
          </a:p>
        </p:txBody>
      </p:sp>
      <p:sp>
        <p:nvSpPr>
          <p:cNvPr id="22" name="ZoneTexte 22">
            <a:extLst>
              <a:ext uri="{FF2B5EF4-FFF2-40B4-BE49-F238E27FC236}">
                <a16:creationId xmlns:a16="http://schemas.microsoft.com/office/drawing/2014/main" id="{813A8AA6-8E3E-633F-0AD3-07CEC81D4D6F}"/>
              </a:ext>
            </a:extLst>
          </p:cNvPr>
          <p:cNvSpPr txBox="1"/>
          <p:nvPr/>
        </p:nvSpPr>
        <p:spPr>
          <a:xfrm>
            <a:off x="611641" y="5465972"/>
            <a:ext cx="3852776" cy="115153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indent="-228594" algn="just">
              <a:buFont typeface="Arial" panose="020B0604020202020204" pitchFamily="34" charset="0"/>
              <a:buChar char="•"/>
            </a:pPr>
            <a:endParaRPr lang="fr-FR" sz="1133">
              <a:latin typeface="Marianne"/>
            </a:endParaRPr>
          </a:p>
          <a:p>
            <a:pPr marL="228594" indent="-228594" algn="just">
              <a:buFont typeface="Arial" panose="020B0604020202020204" pitchFamily="34" charset="0"/>
              <a:buChar char="•"/>
            </a:pPr>
            <a:r>
              <a:rPr lang="fr-FR" sz="1150">
                <a:latin typeface="Marianne"/>
              </a:rPr>
              <a:t>Etablissement de</a:t>
            </a:r>
            <a:r>
              <a:rPr lang="fr-FR" sz="1150" b="0">
                <a:latin typeface="Marianne"/>
              </a:rPr>
              <a:t> </a:t>
            </a:r>
            <a:r>
              <a:rPr lang="fr-FR" sz="1150" b="1">
                <a:solidFill>
                  <a:srgbClr val="002060"/>
                </a:solidFill>
                <a:latin typeface="Marianne"/>
              </a:rPr>
              <a:t>redevances</a:t>
            </a:r>
            <a:r>
              <a:rPr lang="fr-FR" sz="1150" b="1">
                <a:latin typeface="Marianne"/>
              </a:rPr>
              <a:t> </a:t>
            </a:r>
            <a:r>
              <a:rPr lang="fr-FR" sz="1150" b="0">
                <a:latin typeface="Marianne"/>
              </a:rPr>
              <a:t>en contrepartie de la mise à disposition des données </a:t>
            </a:r>
          </a:p>
          <a:p>
            <a:pPr marL="228594" indent="-228594" algn="just">
              <a:buFont typeface="Arial" panose="020B0604020202020204" pitchFamily="34" charset="0"/>
              <a:buChar char="•"/>
            </a:pPr>
            <a:endParaRPr lang="fr-FR" sz="1150" b="0">
              <a:latin typeface="Marianne"/>
            </a:endParaRPr>
          </a:p>
          <a:p>
            <a:pPr marL="228594" indent="-228594" algn="just">
              <a:buFont typeface="Arial" panose="020B0604020202020204" pitchFamily="34" charset="0"/>
              <a:buChar char="•"/>
            </a:pPr>
            <a:r>
              <a:rPr lang="fr-FR" sz="1150">
                <a:latin typeface="Marianne"/>
              </a:rPr>
              <a:t>Protection de la </a:t>
            </a:r>
            <a:r>
              <a:rPr lang="fr-FR" sz="1150" b="1">
                <a:solidFill>
                  <a:srgbClr val="002060"/>
                </a:solidFill>
                <a:latin typeface="Marianne"/>
              </a:rPr>
              <a:t>propriété intellectuelle et du secret des affaires </a:t>
            </a:r>
          </a:p>
        </p:txBody>
      </p:sp>
      <p:sp>
        <p:nvSpPr>
          <p:cNvPr id="23" name="ZoneTexte 23">
            <a:extLst>
              <a:ext uri="{FF2B5EF4-FFF2-40B4-BE49-F238E27FC236}">
                <a16:creationId xmlns:a16="http://schemas.microsoft.com/office/drawing/2014/main" id="{B8A10E32-C24D-47E3-11DA-4C2E7D410CE4}"/>
              </a:ext>
            </a:extLst>
          </p:cNvPr>
          <p:cNvSpPr txBox="1"/>
          <p:nvPr/>
        </p:nvSpPr>
        <p:spPr>
          <a:xfrm>
            <a:off x="8002653" y="5430649"/>
            <a:ext cx="3852776" cy="21441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indent="-228594" algn="just">
              <a:buFont typeface="Arial" panose="020B0604020202020204" pitchFamily="34" charset="0"/>
              <a:buChar char="•"/>
            </a:pPr>
            <a:endParaRPr lang="fr-FR" sz="1133">
              <a:latin typeface="Marianne"/>
            </a:endParaRPr>
          </a:p>
          <a:p>
            <a:pPr marL="228594" indent="-228594" algn="just">
              <a:buFont typeface="Arial" panose="020B0604020202020204" pitchFamily="34" charset="0"/>
              <a:buChar char="•"/>
            </a:pPr>
            <a:r>
              <a:rPr lang="fr-FR" sz="1200" b="0">
                <a:latin typeface="Marianne"/>
              </a:rPr>
              <a:t>Maintenir </a:t>
            </a:r>
            <a:r>
              <a:rPr lang="fr-FR" sz="1200" b="1">
                <a:solidFill>
                  <a:srgbClr val="002060"/>
                </a:solidFill>
                <a:latin typeface="Marianne"/>
              </a:rPr>
              <a:t>un système d’information public </a:t>
            </a:r>
            <a:r>
              <a:rPr lang="fr-FR" sz="1200" b="0">
                <a:latin typeface="Marianne"/>
              </a:rPr>
              <a:t>(catalogue de données, portail de transparence pour les citoyens…) </a:t>
            </a:r>
          </a:p>
          <a:p>
            <a:pPr marL="228594" indent="-228594" algn="just">
              <a:buFont typeface="Arial" panose="020B0604020202020204" pitchFamily="34" charset="0"/>
              <a:buChar char="•"/>
            </a:pPr>
            <a:endParaRPr lang="fr-FR" sz="1200">
              <a:latin typeface="Marianne"/>
            </a:endParaRPr>
          </a:p>
          <a:p>
            <a:pPr marL="228594" indent="-228594" algn="just">
              <a:buFont typeface="Arial" panose="020B0604020202020204" pitchFamily="34" charset="0"/>
              <a:buChar char="•"/>
            </a:pPr>
            <a:r>
              <a:rPr lang="fr-FR" sz="1200" b="0">
                <a:latin typeface="Marianne"/>
              </a:rPr>
              <a:t>Assurer </a:t>
            </a:r>
            <a:r>
              <a:rPr lang="fr-FR" sz="1200" b="1">
                <a:solidFill>
                  <a:srgbClr val="002060"/>
                </a:solidFill>
                <a:latin typeface="Marianne"/>
              </a:rPr>
              <a:t>l’effectivité et l’exercice des droits des citoyens</a:t>
            </a:r>
          </a:p>
          <a:p>
            <a:pPr marL="228594" indent="-228594" algn="just">
              <a:buFont typeface="Arial" panose="020B0604020202020204" pitchFamily="34" charset="0"/>
              <a:buChar char="•"/>
            </a:pPr>
            <a:endParaRPr lang="fr-FR" sz="1200">
              <a:latin typeface="Marianne"/>
            </a:endParaRPr>
          </a:p>
          <a:p>
            <a:pPr marL="228594" indent="-228594" algn="just">
              <a:buFont typeface="Arial" panose="020B0604020202020204" pitchFamily="34" charset="0"/>
              <a:buChar char="•"/>
            </a:pPr>
            <a:endParaRPr lang="fr-FR" sz="1200" b="0">
              <a:latin typeface="Marianne"/>
            </a:endParaRPr>
          </a:p>
          <a:p>
            <a:pPr marL="228594" indent="-228594" algn="just">
              <a:buFont typeface="Arial" panose="020B0604020202020204" pitchFamily="34" charset="0"/>
              <a:buChar char="•"/>
            </a:pPr>
            <a:endParaRPr lang="fr-FR" sz="1200">
              <a:latin typeface="Marianne"/>
            </a:endParaRPr>
          </a:p>
          <a:p>
            <a:pPr marL="228594" indent="-228594" algn="just">
              <a:buFont typeface="Arial" panose="020B0604020202020204" pitchFamily="34" charset="0"/>
              <a:buChar char="•"/>
            </a:pPr>
            <a:endParaRPr lang="fr-FR" sz="1200" b="0">
              <a:latin typeface="Marianne"/>
            </a:endParaRPr>
          </a:p>
        </p:txBody>
      </p:sp>
    </p:spTree>
    <p:extLst>
      <p:ext uri="{BB962C8B-B14F-4D97-AF65-F5344CB8AC3E}">
        <p14:creationId xmlns:p14="http://schemas.microsoft.com/office/powerpoint/2010/main" val="4554566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9377D9-EEBD-BC06-5B5B-F89FAB84A9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31B364-739B-7C5C-41D9-FF2A0E88B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400" dirty="0">
                <a:latin typeface="Marianne" panose="02000000000000000000" pitchFamily="2" charset="0"/>
              </a:rPr>
              <a:t>Des procédures harmonisées d’accès </a:t>
            </a:r>
            <a:br>
              <a:rPr lang="fr-FR" sz="4400" dirty="0">
                <a:latin typeface="Marianne" panose="02000000000000000000" pitchFamily="2" charset="0"/>
              </a:rPr>
            </a:br>
            <a:r>
              <a:rPr lang="fr-FR" sz="4400" dirty="0">
                <a:latin typeface="Marianne" panose="02000000000000000000" pitchFamily="2" charset="0"/>
              </a:rPr>
              <a:t>aux données dans les 27 Etats membres</a:t>
            </a:r>
            <a:endParaRPr lang="fr-FR" dirty="0"/>
          </a:p>
        </p:txBody>
      </p:sp>
      <p:sp>
        <p:nvSpPr>
          <p:cNvPr id="4" name="ZoneTexte 21">
            <a:extLst>
              <a:ext uri="{FF2B5EF4-FFF2-40B4-BE49-F238E27FC236}">
                <a16:creationId xmlns:a16="http://schemas.microsoft.com/office/drawing/2014/main" id="{78FCD15C-FF4B-BD69-29A3-C398DCFBB561}"/>
              </a:ext>
            </a:extLst>
          </p:cNvPr>
          <p:cNvSpPr txBox="1"/>
          <p:nvPr/>
        </p:nvSpPr>
        <p:spPr>
          <a:xfrm>
            <a:off x="4024218" y="2403945"/>
            <a:ext cx="3053448" cy="10259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>
                <a:latin typeface="Marianne"/>
              </a:rPr>
              <a:t>Délai maximum d’accès aux données </a:t>
            </a:r>
          </a:p>
          <a:p>
            <a:pPr algn="ctr"/>
            <a:r>
              <a:rPr lang="fr-FR" sz="1400" dirty="0">
                <a:solidFill>
                  <a:srgbClr val="FF0000"/>
                </a:solidFill>
                <a:latin typeface="Marianne"/>
              </a:rPr>
              <a:t> </a:t>
            </a:r>
          </a:p>
          <a:p>
            <a:pPr algn="ctr"/>
            <a:r>
              <a:rPr lang="fr-FR" sz="1867" b="1" dirty="0">
                <a:solidFill>
                  <a:srgbClr val="FF0000"/>
                </a:solidFill>
                <a:latin typeface="Marianne"/>
              </a:rPr>
              <a:t>9 mois</a:t>
            </a:r>
          </a:p>
        </p:txBody>
      </p:sp>
      <p:sp>
        <p:nvSpPr>
          <p:cNvPr id="5" name="ZoneTexte 24">
            <a:extLst>
              <a:ext uri="{FF2B5EF4-FFF2-40B4-BE49-F238E27FC236}">
                <a16:creationId xmlns:a16="http://schemas.microsoft.com/office/drawing/2014/main" id="{68496BB0-475D-2B48-5DF3-81F75352B548}"/>
              </a:ext>
            </a:extLst>
          </p:cNvPr>
          <p:cNvSpPr txBox="1"/>
          <p:nvPr/>
        </p:nvSpPr>
        <p:spPr>
          <a:xfrm>
            <a:off x="3885202" y="3953860"/>
            <a:ext cx="3192463" cy="10978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>
                <a:latin typeface="Marianne"/>
              </a:rPr>
              <a:t>Délai maximum d’accès aux données  </a:t>
            </a:r>
          </a:p>
          <a:p>
            <a:pPr algn="ctr"/>
            <a:endParaRPr lang="fr-FR" sz="1867" b="1">
              <a:solidFill>
                <a:srgbClr val="FF0000"/>
              </a:solidFill>
              <a:latin typeface="Marianne"/>
            </a:endParaRPr>
          </a:p>
          <a:p>
            <a:pPr algn="ctr"/>
            <a:r>
              <a:rPr lang="fr-FR" sz="1867" b="1">
                <a:solidFill>
                  <a:srgbClr val="FF0000"/>
                </a:solidFill>
                <a:latin typeface="Marianne"/>
              </a:rPr>
              <a:t>8 mois</a:t>
            </a:r>
            <a:endParaRPr lang="fr-FR" sz="1867" b="1"/>
          </a:p>
        </p:txBody>
      </p:sp>
      <p:sp>
        <p:nvSpPr>
          <p:cNvPr id="6" name="Google Shape;2988;p130">
            <a:extLst>
              <a:ext uri="{FF2B5EF4-FFF2-40B4-BE49-F238E27FC236}">
                <a16:creationId xmlns:a16="http://schemas.microsoft.com/office/drawing/2014/main" id="{98FA31CC-46E0-7F27-26F3-5DA7C95C3965}"/>
              </a:ext>
            </a:extLst>
          </p:cNvPr>
          <p:cNvSpPr/>
          <p:nvPr/>
        </p:nvSpPr>
        <p:spPr>
          <a:xfrm>
            <a:off x="1727451" y="6003909"/>
            <a:ext cx="8497155" cy="394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9FC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ts val="1500"/>
            </a:pPr>
            <a:endParaRPr sz="15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Image 6" descr="Image vectorielle gratuite: Contact, Ami, Icône, Pion, Personne - Image ...">
            <a:extLst>
              <a:ext uri="{FF2B5EF4-FFF2-40B4-BE49-F238E27FC236}">
                <a16:creationId xmlns:a16="http://schemas.microsoft.com/office/drawing/2014/main" id="{F27401C5-46C2-0DFE-8F76-EC2F407FAB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316" y="5884662"/>
            <a:ext cx="339520" cy="43809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ZoneTexte 61">
            <a:extLst>
              <a:ext uri="{FF2B5EF4-FFF2-40B4-BE49-F238E27FC236}">
                <a16:creationId xmlns:a16="http://schemas.microsoft.com/office/drawing/2014/main" id="{8FF99C79-D40A-0425-DED3-0F72ABDE3431}"/>
              </a:ext>
            </a:extLst>
          </p:cNvPr>
          <p:cNvSpPr txBox="1"/>
          <p:nvPr/>
        </p:nvSpPr>
        <p:spPr>
          <a:xfrm>
            <a:off x="746521" y="6387656"/>
            <a:ext cx="11753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100" b="1">
                <a:latin typeface="Marianne" panose="02000000000000000000" pitchFamily="2" charset="0"/>
              </a:rPr>
              <a:t>Utilisateur</a:t>
            </a:r>
          </a:p>
        </p:txBody>
      </p:sp>
      <p:sp>
        <p:nvSpPr>
          <p:cNvPr id="9" name="ZoneTexte 62">
            <a:extLst>
              <a:ext uri="{FF2B5EF4-FFF2-40B4-BE49-F238E27FC236}">
                <a16:creationId xmlns:a16="http://schemas.microsoft.com/office/drawing/2014/main" id="{D64B88A1-0054-EF70-4D0F-5C6B9107C4AB}"/>
              </a:ext>
            </a:extLst>
          </p:cNvPr>
          <p:cNvSpPr txBox="1"/>
          <p:nvPr/>
        </p:nvSpPr>
        <p:spPr>
          <a:xfrm>
            <a:off x="2917359" y="5668721"/>
            <a:ext cx="8449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100" b="1">
                <a:latin typeface="Marianne" panose="02000000000000000000" pitchFamily="2" charset="0"/>
              </a:rPr>
              <a:t>ORAD</a:t>
            </a:r>
          </a:p>
        </p:txBody>
      </p:sp>
      <p:sp>
        <p:nvSpPr>
          <p:cNvPr id="10" name="ZoneTexte 63">
            <a:extLst>
              <a:ext uri="{FF2B5EF4-FFF2-40B4-BE49-F238E27FC236}">
                <a16:creationId xmlns:a16="http://schemas.microsoft.com/office/drawing/2014/main" id="{AF041C00-AD14-91AA-6E96-89A473ED42AD}"/>
              </a:ext>
            </a:extLst>
          </p:cNvPr>
          <p:cNvSpPr txBox="1"/>
          <p:nvPr/>
        </p:nvSpPr>
        <p:spPr>
          <a:xfrm>
            <a:off x="1637672" y="6260568"/>
            <a:ext cx="14386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100" i="1">
                <a:latin typeface="Marianne" panose="02000000000000000000" pitchFamily="50" charset="0"/>
              </a:rPr>
              <a:t>Demande les données</a:t>
            </a:r>
            <a:endParaRPr lang="fr-FR" sz="1400"/>
          </a:p>
        </p:txBody>
      </p:sp>
      <p:sp>
        <p:nvSpPr>
          <p:cNvPr id="11" name="ZoneTexte 64">
            <a:extLst>
              <a:ext uri="{FF2B5EF4-FFF2-40B4-BE49-F238E27FC236}">
                <a16:creationId xmlns:a16="http://schemas.microsoft.com/office/drawing/2014/main" id="{2F95E1F5-5EB9-9106-A4F1-AC47FEDEDB4F}"/>
              </a:ext>
            </a:extLst>
          </p:cNvPr>
          <p:cNvSpPr txBox="1"/>
          <p:nvPr/>
        </p:nvSpPr>
        <p:spPr>
          <a:xfrm>
            <a:off x="3502408" y="6264537"/>
            <a:ext cx="1800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100" i="1">
                <a:latin typeface="Marianne" panose="02000000000000000000" pitchFamily="50" charset="0"/>
              </a:rPr>
              <a:t>Évalue la demande </a:t>
            </a:r>
          </a:p>
          <a:p>
            <a:pPr algn="ctr"/>
            <a:r>
              <a:rPr lang="fr-FR" sz="1100" i="1">
                <a:latin typeface="Marianne" panose="02000000000000000000" pitchFamily="50" charset="0"/>
              </a:rPr>
              <a:t>et réclame les données</a:t>
            </a:r>
            <a:endParaRPr lang="fr-FR" sz="1400"/>
          </a:p>
        </p:txBody>
      </p:sp>
      <p:sp>
        <p:nvSpPr>
          <p:cNvPr id="12" name="ZoneTexte 65">
            <a:extLst>
              <a:ext uri="{FF2B5EF4-FFF2-40B4-BE49-F238E27FC236}">
                <a16:creationId xmlns:a16="http://schemas.microsoft.com/office/drawing/2014/main" id="{E7743118-EC95-7EF5-BFEB-6B0DC6E7D20D}"/>
              </a:ext>
            </a:extLst>
          </p:cNvPr>
          <p:cNvSpPr txBox="1"/>
          <p:nvPr/>
        </p:nvSpPr>
        <p:spPr>
          <a:xfrm>
            <a:off x="4987139" y="5685248"/>
            <a:ext cx="10015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100" b="1">
                <a:latin typeface="Marianne" panose="02000000000000000000" pitchFamily="2" charset="0"/>
              </a:rPr>
              <a:t>Détenteur</a:t>
            </a:r>
          </a:p>
        </p:txBody>
      </p:sp>
      <p:sp>
        <p:nvSpPr>
          <p:cNvPr id="13" name="ZoneTexte 66">
            <a:extLst>
              <a:ext uri="{FF2B5EF4-FFF2-40B4-BE49-F238E27FC236}">
                <a16:creationId xmlns:a16="http://schemas.microsoft.com/office/drawing/2014/main" id="{DE0DADBF-4402-64A7-54C3-157EBAA88DB1}"/>
              </a:ext>
            </a:extLst>
          </p:cNvPr>
          <p:cNvSpPr txBox="1"/>
          <p:nvPr/>
        </p:nvSpPr>
        <p:spPr>
          <a:xfrm>
            <a:off x="5687300" y="6252376"/>
            <a:ext cx="14386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100" i="1">
                <a:latin typeface="Marianne" panose="02000000000000000000" pitchFamily="50" charset="0"/>
              </a:rPr>
              <a:t>Transmet les données</a:t>
            </a:r>
            <a:endParaRPr lang="fr-FR" sz="1400"/>
          </a:p>
        </p:txBody>
      </p:sp>
      <p:sp>
        <p:nvSpPr>
          <p:cNvPr id="14" name="ZoneTexte 67">
            <a:extLst>
              <a:ext uri="{FF2B5EF4-FFF2-40B4-BE49-F238E27FC236}">
                <a16:creationId xmlns:a16="http://schemas.microsoft.com/office/drawing/2014/main" id="{1BADC89E-1ED7-4AB4-FAB0-2FA7E79F125B}"/>
              </a:ext>
            </a:extLst>
          </p:cNvPr>
          <p:cNvSpPr txBox="1"/>
          <p:nvPr/>
        </p:nvSpPr>
        <p:spPr>
          <a:xfrm>
            <a:off x="7089928" y="5685247"/>
            <a:ext cx="8356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100" b="1">
                <a:latin typeface="Marianne" panose="02000000000000000000" pitchFamily="2" charset="0"/>
              </a:rPr>
              <a:t>ORAD</a:t>
            </a:r>
          </a:p>
        </p:txBody>
      </p:sp>
      <p:pic>
        <p:nvPicPr>
          <p:cNvPr id="15" name="Image 14" descr="Image vectorielle gratuite: Contact, Ami, Icône, Pion, Personne - Image ...">
            <a:extLst>
              <a:ext uri="{FF2B5EF4-FFF2-40B4-BE49-F238E27FC236}">
                <a16:creationId xmlns:a16="http://schemas.microsoft.com/office/drawing/2014/main" id="{4EA4BC27-ABC3-F623-633D-2D30055374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187" y="5947092"/>
            <a:ext cx="339520" cy="43809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6" name="ZoneTexte 69">
            <a:extLst>
              <a:ext uri="{FF2B5EF4-FFF2-40B4-BE49-F238E27FC236}">
                <a16:creationId xmlns:a16="http://schemas.microsoft.com/office/drawing/2014/main" id="{E2D3BA16-F6C2-2C75-4A5A-2CF6BFFC6473}"/>
              </a:ext>
            </a:extLst>
          </p:cNvPr>
          <p:cNvSpPr txBox="1"/>
          <p:nvPr/>
        </p:nvSpPr>
        <p:spPr>
          <a:xfrm>
            <a:off x="10045237" y="6388981"/>
            <a:ext cx="11753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100" b="1">
                <a:latin typeface="Marianne" panose="02000000000000000000" pitchFamily="2" charset="0"/>
              </a:rPr>
              <a:t>Utilisateur</a:t>
            </a:r>
          </a:p>
        </p:txBody>
      </p:sp>
      <p:sp>
        <p:nvSpPr>
          <p:cNvPr id="17" name="ZoneTexte 70">
            <a:extLst>
              <a:ext uri="{FF2B5EF4-FFF2-40B4-BE49-F238E27FC236}">
                <a16:creationId xmlns:a16="http://schemas.microsoft.com/office/drawing/2014/main" id="{7C9C64EA-35E4-BBBF-4F0E-83ACC0E62977}"/>
              </a:ext>
            </a:extLst>
          </p:cNvPr>
          <p:cNvSpPr txBox="1"/>
          <p:nvPr/>
        </p:nvSpPr>
        <p:spPr>
          <a:xfrm>
            <a:off x="7759195" y="6304002"/>
            <a:ext cx="22860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00" i="1">
                <a:latin typeface="Marianne" panose="02000000000000000000" pitchFamily="50" charset="0"/>
              </a:rPr>
              <a:t>Met les données à disposition dans en environnement </a:t>
            </a:r>
          </a:p>
          <a:p>
            <a:pPr algn="ctr"/>
            <a:r>
              <a:rPr lang="fr-FR" sz="1000" i="1">
                <a:latin typeface="Marianne" panose="02000000000000000000" pitchFamily="50" charset="0"/>
              </a:rPr>
              <a:t>de traitement sécurisé</a:t>
            </a:r>
            <a:endParaRPr lang="fr-FR" sz="1100"/>
          </a:p>
        </p:txBody>
      </p:sp>
      <p:pic>
        <p:nvPicPr>
          <p:cNvPr id="18" name="Graphique 71" descr="Base de données contour">
            <a:extLst>
              <a:ext uri="{FF2B5EF4-FFF2-40B4-BE49-F238E27FC236}">
                <a16:creationId xmlns:a16="http://schemas.microsoft.com/office/drawing/2014/main" id="{519CE5B8-FCC5-5434-44CB-975AEBC745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28899" y="5874153"/>
            <a:ext cx="722237" cy="722237"/>
          </a:xfrm>
          <a:prstGeom prst="rect">
            <a:avLst/>
          </a:prstGeom>
        </p:spPr>
      </p:pic>
      <p:pic>
        <p:nvPicPr>
          <p:cNvPr id="19" name="Graphique 2" descr="Tribunal contour">
            <a:extLst>
              <a:ext uri="{FF2B5EF4-FFF2-40B4-BE49-F238E27FC236}">
                <a16:creationId xmlns:a16="http://schemas.microsoft.com/office/drawing/2014/main" id="{E621716D-3DD7-0BA1-0C4A-2E43CAA945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86582" y="5848298"/>
            <a:ext cx="662640" cy="662640"/>
          </a:xfrm>
          <a:prstGeom prst="rect">
            <a:avLst/>
          </a:prstGeom>
        </p:spPr>
      </p:pic>
      <p:pic>
        <p:nvPicPr>
          <p:cNvPr id="20" name="Graphique 2" descr="Tribunal contour">
            <a:extLst>
              <a:ext uri="{FF2B5EF4-FFF2-40B4-BE49-F238E27FC236}">
                <a16:creationId xmlns:a16="http://schemas.microsoft.com/office/drawing/2014/main" id="{85E7A64D-6169-83D3-64A5-238499C161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94754" y="5877346"/>
            <a:ext cx="662640" cy="662640"/>
          </a:xfrm>
          <a:prstGeom prst="rect">
            <a:avLst/>
          </a:prstGeom>
        </p:spPr>
      </p:pic>
      <p:sp>
        <p:nvSpPr>
          <p:cNvPr id="21" name="ZoneTexte 8">
            <a:extLst>
              <a:ext uri="{FF2B5EF4-FFF2-40B4-BE49-F238E27FC236}">
                <a16:creationId xmlns:a16="http://schemas.microsoft.com/office/drawing/2014/main" id="{17690E10-5BF0-BBD5-A6E2-17B3AD0F7C75}"/>
              </a:ext>
            </a:extLst>
          </p:cNvPr>
          <p:cNvSpPr txBox="1"/>
          <p:nvPr/>
        </p:nvSpPr>
        <p:spPr>
          <a:xfrm>
            <a:off x="389278" y="2341760"/>
            <a:ext cx="3552000" cy="1260000"/>
          </a:xfrm>
          <a:prstGeom prst="roundRect">
            <a:avLst>
              <a:gd name="adj" fmla="val 6379"/>
            </a:avLst>
          </a:prstGeom>
          <a:solidFill>
            <a:srgbClr val="009B96"/>
          </a:solidFill>
        </p:spPr>
        <p:txBody>
          <a:bodyPr wrap="square" lIns="48000" tIns="48000" rIns="48000" bIns="4800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267"/>
              </a:spcAft>
            </a:pPr>
            <a:r>
              <a:rPr lang="fr-FR" sz="2400" b="1">
                <a:solidFill>
                  <a:schemeClr val="bg1"/>
                </a:solidFill>
                <a:latin typeface="Marianne" panose="02000000000000000000" pitchFamily="2" charset="0"/>
              </a:rPr>
              <a:t>1. Requête</a:t>
            </a:r>
          </a:p>
          <a:p>
            <a:pPr algn="just">
              <a:spcAft>
                <a:spcPts val="267"/>
              </a:spcAft>
            </a:pPr>
            <a:endParaRPr lang="fr-FR" sz="1600">
              <a:solidFill>
                <a:schemeClr val="bg1"/>
              </a:solidFill>
              <a:latin typeface="Marianne" panose="02000000000000000000" pitchFamily="2" charset="0"/>
            </a:endParaRPr>
          </a:p>
          <a:p>
            <a:pPr algn="just">
              <a:spcAft>
                <a:spcPts val="267"/>
              </a:spcAft>
            </a:pPr>
            <a:r>
              <a:rPr lang="fr-FR" sz="1600">
                <a:solidFill>
                  <a:schemeClr val="bg1"/>
                </a:solidFill>
                <a:latin typeface="Marianne" panose="02000000000000000000" pitchFamily="2" charset="0"/>
              </a:rPr>
              <a:t>Données anonymes</a:t>
            </a:r>
          </a:p>
          <a:p>
            <a:pPr algn="just">
              <a:spcAft>
                <a:spcPts val="267"/>
              </a:spcAft>
            </a:pPr>
            <a:endParaRPr lang="fr-FR" sz="1600">
              <a:solidFill>
                <a:schemeClr val="bg1"/>
              </a:solidFill>
              <a:latin typeface="Marianne" panose="02000000000000000000" pitchFamily="2" charset="0"/>
            </a:endParaRPr>
          </a:p>
          <a:p>
            <a:pPr algn="just">
              <a:spcAft>
                <a:spcPts val="267"/>
              </a:spcAft>
            </a:pPr>
            <a:endParaRPr lang="fr-FR" sz="1600">
              <a:solidFill>
                <a:schemeClr val="bg1"/>
              </a:solidFill>
              <a:latin typeface="Marianne" panose="02000000000000000000" pitchFamily="2" charset="0"/>
            </a:endParaRPr>
          </a:p>
          <a:p>
            <a:pPr algn="just">
              <a:spcAft>
                <a:spcPts val="267"/>
              </a:spcAft>
            </a:pPr>
            <a:endParaRPr lang="fr-FR" sz="1467">
              <a:solidFill>
                <a:schemeClr val="bg1"/>
              </a:solidFill>
              <a:latin typeface="Marianne" panose="02000000000000000000" pitchFamily="2" charset="0"/>
            </a:endParaRPr>
          </a:p>
          <a:p>
            <a:pPr marL="228594" indent="-228594" algn="just">
              <a:spcAft>
                <a:spcPts val="267"/>
              </a:spcAft>
              <a:buFont typeface="Arial" panose="020B0604020202020204" pitchFamily="34" charset="0"/>
              <a:buChar char="•"/>
            </a:pPr>
            <a:endParaRPr lang="fr-FR" sz="1467">
              <a:solidFill>
                <a:schemeClr val="bg1"/>
              </a:solidFill>
              <a:latin typeface="Marianne" panose="02000000000000000000" pitchFamily="2" charset="0"/>
            </a:endParaRPr>
          </a:p>
        </p:txBody>
      </p:sp>
      <p:sp>
        <p:nvSpPr>
          <p:cNvPr id="22" name="ZoneTexte 9">
            <a:extLst>
              <a:ext uri="{FF2B5EF4-FFF2-40B4-BE49-F238E27FC236}">
                <a16:creationId xmlns:a16="http://schemas.microsoft.com/office/drawing/2014/main" id="{3C2E667C-7E89-2DBA-2406-DCCBEB2969BA}"/>
              </a:ext>
            </a:extLst>
          </p:cNvPr>
          <p:cNvSpPr txBox="1"/>
          <p:nvPr/>
        </p:nvSpPr>
        <p:spPr>
          <a:xfrm>
            <a:off x="389278" y="3901017"/>
            <a:ext cx="3552000" cy="1260000"/>
          </a:xfrm>
          <a:prstGeom prst="roundRect">
            <a:avLst>
              <a:gd name="adj" fmla="val 6379"/>
            </a:avLst>
          </a:prstGeom>
          <a:solidFill>
            <a:srgbClr val="009B96"/>
          </a:solidFill>
        </p:spPr>
        <p:txBody>
          <a:bodyPr wrap="square" lIns="48000" tIns="48000" rIns="48000" bIns="4800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267"/>
              </a:spcAft>
            </a:pPr>
            <a:r>
              <a:rPr lang="fr-FR" sz="2400" b="1">
                <a:solidFill>
                  <a:schemeClr val="bg1"/>
                </a:solidFill>
                <a:latin typeface="Marianne" panose="02000000000000000000" pitchFamily="2" charset="0"/>
              </a:rPr>
              <a:t>2. Demande d’accès</a:t>
            </a:r>
          </a:p>
          <a:p>
            <a:pPr algn="just">
              <a:spcAft>
                <a:spcPts val="267"/>
              </a:spcAft>
            </a:pPr>
            <a:endParaRPr lang="fr-FR" sz="1600">
              <a:solidFill>
                <a:schemeClr val="bg1"/>
              </a:solidFill>
              <a:latin typeface="Marianne" panose="02000000000000000000" pitchFamily="2" charset="0"/>
            </a:endParaRPr>
          </a:p>
          <a:p>
            <a:pPr algn="just">
              <a:spcAft>
                <a:spcPts val="267"/>
              </a:spcAft>
            </a:pPr>
            <a:r>
              <a:rPr lang="fr-FR" sz="1600">
                <a:solidFill>
                  <a:schemeClr val="bg1"/>
                </a:solidFill>
                <a:latin typeface="Marianne" panose="02000000000000000000" pitchFamily="2" charset="0"/>
              </a:rPr>
              <a:t>Données pseudonymes</a:t>
            </a:r>
          </a:p>
          <a:p>
            <a:pPr algn="just">
              <a:spcAft>
                <a:spcPts val="267"/>
              </a:spcAft>
            </a:pPr>
            <a:endParaRPr lang="fr-FR" sz="1600">
              <a:solidFill>
                <a:schemeClr val="bg1"/>
              </a:solidFill>
              <a:latin typeface="Marianne" panose="02000000000000000000" pitchFamily="2" charset="0"/>
            </a:endParaRPr>
          </a:p>
          <a:p>
            <a:pPr algn="just">
              <a:spcAft>
                <a:spcPts val="267"/>
              </a:spcAft>
            </a:pPr>
            <a:endParaRPr lang="fr-FR" sz="1600">
              <a:solidFill>
                <a:schemeClr val="bg1"/>
              </a:solidFill>
              <a:latin typeface="Marianne" panose="02000000000000000000" pitchFamily="2" charset="0"/>
            </a:endParaRPr>
          </a:p>
          <a:p>
            <a:pPr algn="just">
              <a:spcAft>
                <a:spcPts val="267"/>
              </a:spcAft>
            </a:pPr>
            <a:endParaRPr lang="fr-FR" sz="1467">
              <a:solidFill>
                <a:schemeClr val="bg1"/>
              </a:solidFill>
              <a:latin typeface="Marianne" panose="02000000000000000000" pitchFamily="2" charset="0"/>
            </a:endParaRPr>
          </a:p>
          <a:p>
            <a:pPr marL="228594" indent="-228594" algn="just">
              <a:spcAft>
                <a:spcPts val="267"/>
              </a:spcAft>
              <a:buFont typeface="Arial" panose="020B0604020202020204" pitchFamily="34" charset="0"/>
              <a:buChar char="•"/>
            </a:pPr>
            <a:endParaRPr lang="fr-FR" sz="1467">
              <a:solidFill>
                <a:schemeClr val="bg1"/>
              </a:solidFill>
              <a:latin typeface="Marianne" panose="02000000000000000000" pitchFamily="2" charset="0"/>
            </a:endParaRP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0ECDBD46-F285-D996-9F3E-3CB2DD9F0B37}"/>
              </a:ext>
            </a:extLst>
          </p:cNvPr>
          <p:cNvCxnSpPr>
            <a:cxnSpLocks/>
          </p:cNvCxnSpPr>
          <p:nvPr/>
        </p:nvCxnSpPr>
        <p:spPr>
          <a:xfrm>
            <a:off x="3959340" y="2989760"/>
            <a:ext cx="3103617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F677A4D7-5602-22F9-A0BE-788E8585EFB5}"/>
              </a:ext>
            </a:extLst>
          </p:cNvPr>
          <p:cNvCxnSpPr>
            <a:cxnSpLocks/>
          </p:cNvCxnSpPr>
          <p:nvPr/>
        </p:nvCxnSpPr>
        <p:spPr>
          <a:xfrm>
            <a:off x="3943945" y="4585372"/>
            <a:ext cx="3103617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5" name="Graphique 2" descr="Tribunal contour">
            <a:extLst>
              <a:ext uri="{FF2B5EF4-FFF2-40B4-BE49-F238E27FC236}">
                <a16:creationId xmlns:a16="http://schemas.microsoft.com/office/drawing/2014/main" id="{ADD30062-CD55-9861-2360-660BF9EC23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11782" y="2585584"/>
            <a:ext cx="662640" cy="662640"/>
          </a:xfrm>
          <a:prstGeom prst="rect">
            <a:avLst/>
          </a:prstGeom>
        </p:spPr>
      </p:pic>
      <p:pic>
        <p:nvPicPr>
          <p:cNvPr id="26" name="Graphique 2" descr="Tribunal contour">
            <a:extLst>
              <a:ext uri="{FF2B5EF4-FFF2-40B4-BE49-F238E27FC236}">
                <a16:creationId xmlns:a16="http://schemas.microsoft.com/office/drawing/2014/main" id="{2F211203-4D0C-9A65-DE65-A5F7C96D2D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11782" y="4211734"/>
            <a:ext cx="662640" cy="662640"/>
          </a:xfrm>
          <a:prstGeom prst="rect">
            <a:avLst/>
          </a:prstGeom>
        </p:spPr>
      </p:pic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D4832FED-52AE-E0FA-D185-02FD928E76C7}"/>
              </a:ext>
            </a:extLst>
          </p:cNvPr>
          <p:cNvCxnSpPr>
            <a:cxnSpLocks/>
          </p:cNvCxnSpPr>
          <p:nvPr/>
        </p:nvCxnSpPr>
        <p:spPr>
          <a:xfrm>
            <a:off x="9097171" y="4542672"/>
            <a:ext cx="524005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8" name="ZoneTexte 32">
            <a:extLst>
              <a:ext uri="{FF2B5EF4-FFF2-40B4-BE49-F238E27FC236}">
                <a16:creationId xmlns:a16="http://schemas.microsoft.com/office/drawing/2014/main" id="{FDBDE351-3D6A-F372-B2E8-4679F5F12853}"/>
              </a:ext>
            </a:extLst>
          </p:cNvPr>
          <p:cNvSpPr txBox="1"/>
          <p:nvPr/>
        </p:nvSpPr>
        <p:spPr>
          <a:xfrm>
            <a:off x="7581146" y="4416798"/>
            <a:ext cx="1816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00" b="1" dirty="0">
                <a:latin typeface="Marianne" panose="02000000000000000000" pitchFamily="50" charset="0"/>
              </a:rPr>
              <a:t>Autorisation </a:t>
            </a:r>
          </a:p>
          <a:p>
            <a:pPr algn="ctr"/>
            <a:r>
              <a:rPr lang="fr-FR" sz="1000" b="1" dirty="0">
                <a:latin typeface="Marianne" panose="02000000000000000000" pitchFamily="50" charset="0"/>
              </a:rPr>
              <a:t>ORAD</a:t>
            </a:r>
          </a:p>
        </p:txBody>
      </p:sp>
      <p:sp>
        <p:nvSpPr>
          <p:cNvPr id="29" name="ZoneTexte 35">
            <a:extLst>
              <a:ext uri="{FF2B5EF4-FFF2-40B4-BE49-F238E27FC236}">
                <a16:creationId xmlns:a16="http://schemas.microsoft.com/office/drawing/2014/main" id="{9689B9CE-BDFD-C97A-451E-7E5F848E2F48}"/>
              </a:ext>
            </a:extLst>
          </p:cNvPr>
          <p:cNvSpPr txBox="1"/>
          <p:nvPr/>
        </p:nvSpPr>
        <p:spPr>
          <a:xfrm>
            <a:off x="7652153" y="2789916"/>
            <a:ext cx="1619927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67" b="1">
                <a:latin typeface="Marianne" panose="02000000000000000000" pitchFamily="2" charset="0"/>
              </a:rPr>
              <a:t>Décision </a:t>
            </a:r>
          </a:p>
          <a:p>
            <a:pPr algn="ctr"/>
            <a:r>
              <a:rPr lang="fr-FR" sz="1067" b="1">
                <a:latin typeface="Marianne" panose="02000000000000000000" pitchFamily="2" charset="0"/>
              </a:rPr>
              <a:t>ORAD</a:t>
            </a:r>
          </a:p>
        </p:txBody>
      </p:sp>
      <p:pic>
        <p:nvPicPr>
          <p:cNvPr id="30" name="Graphic 58">
            <a:extLst>
              <a:ext uri="{FF2B5EF4-FFF2-40B4-BE49-F238E27FC236}">
                <a16:creationId xmlns:a16="http://schemas.microsoft.com/office/drawing/2014/main" id="{4AF3B13B-9C61-8501-BD29-28725639D2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15636" y="4165753"/>
            <a:ext cx="593916" cy="593916"/>
          </a:xfrm>
          <a:prstGeom prst="rect">
            <a:avLst/>
          </a:prstGeom>
        </p:spPr>
      </p:pic>
      <p:sp>
        <p:nvSpPr>
          <p:cNvPr id="31" name="ZoneTexte 38">
            <a:extLst>
              <a:ext uri="{FF2B5EF4-FFF2-40B4-BE49-F238E27FC236}">
                <a16:creationId xmlns:a16="http://schemas.microsoft.com/office/drawing/2014/main" id="{83CCCA55-3A60-86A2-1C5E-7B4D88407776}"/>
              </a:ext>
            </a:extLst>
          </p:cNvPr>
          <p:cNvSpPr txBox="1"/>
          <p:nvPr/>
        </p:nvSpPr>
        <p:spPr>
          <a:xfrm>
            <a:off x="10249219" y="4290115"/>
            <a:ext cx="1942781" cy="584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67" b="1">
                <a:latin typeface="Marianne" panose="02000000000000000000" pitchFamily="2" charset="0"/>
              </a:rPr>
              <a:t>Accès aux données à travers un environnement sécurisé</a:t>
            </a:r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346763B1-C949-368D-672C-EAFD476E1B25}"/>
              </a:ext>
            </a:extLst>
          </p:cNvPr>
          <p:cNvCxnSpPr>
            <a:cxnSpLocks/>
          </p:cNvCxnSpPr>
          <p:nvPr/>
        </p:nvCxnSpPr>
        <p:spPr>
          <a:xfrm>
            <a:off x="9010077" y="2982596"/>
            <a:ext cx="524005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3" name="ZoneTexte 2">
            <a:extLst>
              <a:ext uri="{FF2B5EF4-FFF2-40B4-BE49-F238E27FC236}">
                <a16:creationId xmlns:a16="http://schemas.microsoft.com/office/drawing/2014/main" id="{8CAAAB6C-1A5B-7011-4D5E-DD5D685FD74E}"/>
              </a:ext>
            </a:extLst>
          </p:cNvPr>
          <p:cNvSpPr txBox="1"/>
          <p:nvPr/>
        </p:nvSpPr>
        <p:spPr>
          <a:xfrm>
            <a:off x="9534082" y="2763616"/>
            <a:ext cx="2290628" cy="492571"/>
          </a:xfrm>
          <a:prstGeom prst="rect">
            <a:avLst/>
          </a:prstGeom>
          <a:noFill/>
        </p:spPr>
        <p:txBody>
          <a:bodyPr wrap="square" lIns="162560" tIns="81280" rIns="162560" bIns="8128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67" b="1">
                <a:latin typeface="Marianne"/>
              </a:rPr>
              <a:t> Communication </a:t>
            </a:r>
          </a:p>
          <a:p>
            <a:pPr algn="ctr"/>
            <a:r>
              <a:rPr lang="fr-FR" sz="1067" b="1">
                <a:latin typeface="Marianne"/>
              </a:rPr>
              <a:t>des données par le détenteur</a:t>
            </a:r>
            <a:endParaRPr lang="fr-FR" sz="1067" b="1">
              <a:latin typeface="Marianne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51291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991c648-1b48-42bb-91f5-7b0e8291946f">
      <Terms xmlns="http://schemas.microsoft.com/office/infopath/2007/PartnerControls"/>
    </lcf76f155ced4ddcb4097134ff3c332f>
    <TaxCatchAll xmlns="2d10ee24-8473-4164-8af7-a180a5e0191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BCCC00C3CEE949A1B931EB45B4F548" ma:contentTypeVersion="13" ma:contentTypeDescription="Crée un document." ma:contentTypeScope="" ma:versionID="07059f3ef0c503cfa62c4da9a65f1fbe">
  <xsd:schema xmlns:xsd="http://www.w3.org/2001/XMLSchema" xmlns:xs="http://www.w3.org/2001/XMLSchema" xmlns:p="http://schemas.microsoft.com/office/2006/metadata/properties" xmlns:ns2="6991c648-1b48-42bb-91f5-7b0e8291946f" xmlns:ns3="2d10ee24-8473-4164-8af7-a180a5e01911" targetNamespace="http://schemas.microsoft.com/office/2006/metadata/properties" ma:root="true" ma:fieldsID="1580421445c3a964104a58011806d392" ns2:_="" ns3:_="">
    <xsd:import namespace="6991c648-1b48-42bb-91f5-7b0e8291946f"/>
    <xsd:import namespace="2d10ee24-8473-4164-8af7-a180a5e019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91c648-1b48-42bb-91f5-7b0e8291946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Balises d’images" ma:readOnly="false" ma:fieldId="{5cf76f15-5ced-4ddc-b409-7134ff3c332f}" ma:taxonomyMulti="true" ma:sspId="c775635c-929f-420b-bbf0-50c23f8d5e0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10ee24-8473-4164-8af7-a180a5e0191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3c75900d-3aea-4e9f-bc82-63b6d77cf530}" ma:internalName="TaxCatchAll" ma:showField="CatchAllData" ma:web="2d10ee24-8473-4164-8af7-a180a5e0191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72803DB-29A1-4DAA-A5DE-C3E546528F11}">
  <ds:schemaRefs>
    <ds:schemaRef ds:uri="http://purl.org/dc/terms/"/>
    <ds:schemaRef ds:uri="http://purl.org/dc/elements/1.1/"/>
    <ds:schemaRef ds:uri="2d10ee24-8473-4164-8af7-a180a5e01911"/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6991c648-1b48-42bb-91f5-7b0e8291946f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9AC49E32-4350-4D4E-BD0E-C7F46033B4D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991c648-1b48-42bb-91f5-7b0e8291946f"/>
    <ds:schemaRef ds:uri="2d10ee24-8473-4164-8af7-a180a5e019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0DF6287-5B1C-4D87-9B87-FB1312FE97C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1023</Words>
  <Application>Microsoft Macintosh PowerPoint</Application>
  <PresentationFormat>Grand écran</PresentationFormat>
  <Paragraphs>149</Paragraphs>
  <Slides>11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9" baseType="lpstr">
      <vt:lpstr>Arial</vt:lpstr>
      <vt:lpstr>Barlow Bold</vt:lpstr>
      <vt:lpstr>Calibri</vt:lpstr>
      <vt:lpstr>Calibri Light</vt:lpstr>
      <vt:lpstr>Courier New</vt:lpstr>
      <vt:lpstr>Marianne</vt:lpstr>
      <vt:lpstr>Wingdings</vt:lpstr>
      <vt:lpstr>Thème Office</vt:lpstr>
      <vt:lpstr>Présentation PowerPoint</vt:lpstr>
      <vt:lpstr>EEDS et stratégie nationale, Venez posez vos questions !</vt:lpstr>
      <vt:lpstr>Présentation du règlement EEDS</vt:lpstr>
      <vt:lpstr>Les apports et impacts du règlement EEDS</vt:lpstr>
      <vt:lpstr>Les deux piliers du règlement</vt:lpstr>
      <vt:lpstr>Des finalités d’utilisation secondaire strictement encadrées</vt:lpstr>
      <vt:lpstr>Les obligations et garanties applicables  à tous les détenteurs de données de santé </vt:lpstr>
      <vt:lpstr>La désignation d’un ou plusieurs organismes responsables de l’accès aux données</vt:lpstr>
      <vt:lpstr>Des procédures harmonisées d’accès  aux données dans les 27 Etats membres</vt:lpstr>
      <vt:lpstr>Les dates d’entrée en application  du règlement</vt:lpstr>
      <vt:lpstr>Posez vos questions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Marlène Lherm-Pouzenc</dc:creator>
  <cp:lastModifiedBy>Julie Morin</cp:lastModifiedBy>
  <cp:revision>5</cp:revision>
  <dcterms:created xsi:type="dcterms:W3CDTF">2024-01-05T15:23:55Z</dcterms:created>
  <dcterms:modified xsi:type="dcterms:W3CDTF">2024-12-03T16:01:50Z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0x01010036BCCC00C3CEE949A1B931EB45B4F548</vt:lpwstr>
  </property>
  <property fmtid="{D5CDD505-2E9C-101B-9397-08002B2CF9AE}" pid="3" name="MediaServiceImageTags">
    <vt:lpwstr/>
  </property>
</Properties>
</file>